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9" r:id="rId4"/>
    <p:sldId id="260" r:id="rId5"/>
  </p:sldIdLst>
  <p:sldSz cx="6858000" cy="12192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69A79DD-3DD9-42B5-9F38-7DC47F37C68F}" v="141" dt="2020-10-28T00:53:29.5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p:scale>
          <a:sx n="50" d="100"/>
          <a:sy n="50" d="100"/>
        </p:scale>
        <p:origin x="2322" y="-6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slide" Target="slides/slide4.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sus Reyna Uresti" userId="c6bd773a3f4a0dc0" providerId="LiveId" clId="{C69A79DD-3DD9-42B5-9F38-7DC47F37C68F}"/>
    <pc:docChg chg="undo custSel mod addSld delSld modSld">
      <pc:chgData name="Jesus Reyna Uresti" userId="c6bd773a3f4a0dc0" providerId="LiveId" clId="{C69A79DD-3DD9-42B5-9F38-7DC47F37C68F}" dt="2020-10-28T00:53:29.581" v="359" actId="207"/>
      <pc:docMkLst>
        <pc:docMk/>
      </pc:docMkLst>
      <pc:sldChg chg="addSp delSp modSp mod setBg delDesignElem">
        <pc:chgData name="Jesus Reyna Uresti" userId="c6bd773a3f4a0dc0" providerId="LiveId" clId="{C69A79DD-3DD9-42B5-9F38-7DC47F37C68F}" dt="2020-10-26T06:27:04.757" v="67" actId="26606"/>
        <pc:sldMkLst>
          <pc:docMk/>
          <pc:sldMk cId="3474817463" sldId="256"/>
        </pc:sldMkLst>
        <pc:spChg chg="add mod">
          <ac:chgData name="Jesus Reyna Uresti" userId="c6bd773a3f4a0dc0" providerId="LiveId" clId="{C69A79DD-3DD9-42B5-9F38-7DC47F37C68F}" dt="2020-10-26T06:27:04.757" v="67" actId="26606"/>
          <ac:spMkLst>
            <pc:docMk/>
            <pc:sldMk cId="3474817463" sldId="256"/>
            <ac:spMk id="4" creationId="{59DF0543-8D1E-4A46-813D-4D182B678F27}"/>
          </ac:spMkLst>
        </pc:spChg>
        <pc:spChg chg="add mod ord">
          <ac:chgData name="Jesus Reyna Uresti" userId="c6bd773a3f4a0dc0" providerId="LiveId" clId="{C69A79DD-3DD9-42B5-9F38-7DC47F37C68F}" dt="2020-10-26T06:27:04.757" v="67" actId="26606"/>
          <ac:spMkLst>
            <pc:docMk/>
            <pc:sldMk cId="3474817463" sldId="256"/>
            <ac:spMk id="6" creationId="{2FAB754F-F241-4486-B3B9-E2269DD5148B}"/>
          </ac:spMkLst>
        </pc:spChg>
        <pc:spChg chg="add del">
          <ac:chgData name="Jesus Reyna Uresti" userId="c6bd773a3f4a0dc0" providerId="LiveId" clId="{C69A79DD-3DD9-42B5-9F38-7DC47F37C68F}" dt="2020-10-26T06:19:08.785" v="41" actId="26606"/>
          <ac:spMkLst>
            <pc:docMk/>
            <pc:sldMk cId="3474817463" sldId="256"/>
            <ac:spMk id="71" creationId="{42A4FC2C-047E-45A5-965D-8E1E3BF09BC6}"/>
          </ac:spMkLst>
        </pc:spChg>
        <pc:spChg chg="add">
          <ac:chgData name="Jesus Reyna Uresti" userId="c6bd773a3f4a0dc0" providerId="LiveId" clId="{C69A79DD-3DD9-42B5-9F38-7DC47F37C68F}" dt="2020-10-26T06:27:04.757" v="67" actId="26606"/>
          <ac:spMkLst>
            <pc:docMk/>
            <pc:sldMk cId="3474817463" sldId="256"/>
            <ac:spMk id="73" creationId="{F6D92C2D-1D3D-4974-918C-06579FB354A9}"/>
          </ac:spMkLst>
        </pc:spChg>
        <pc:spChg chg="add">
          <ac:chgData name="Jesus Reyna Uresti" userId="c6bd773a3f4a0dc0" providerId="LiveId" clId="{C69A79DD-3DD9-42B5-9F38-7DC47F37C68F}" dt="2020-10-26T06:19:08.785" v="41" actId="26606"/>
          <ac:spMkLst>
            <pc:docMk/>
            <pc:sldMk cId="3474817463" sldId="256"/>
            <ac:spMk id="135" creationId="{E862BE82-D00D-42C1-BF16-93AA37870C32}"/>
          </ac:spMkLst>
        </pc:spChg>
        <pc:spChg chg="add">
          <ac:chgData name="Jesus Reyna Uresti" userId="c6bd773a3f4a0dc0" providerId="LiveId" clId="{C69A79DD-3DD9-42B5-9F38-7DC47F37C68F}" dt="2020-10-26T06:19:08.785" v="41" actId="26606"/>
          <ac:spMkLst>
            <pc:docMk/>
            <pc:sldMk cId="3474817463" sldId="256"/>
            <ac:spMk id="137" creationId="{F6D92C2D-1D3D-4974-918C-06579FB354A9}"/>
          </ac:spMkLst>
        </pc:spChg>
        <pc:spChg chg="add">
          <ac:chgData name="Jesus Reyna Uresti" userId="c6bd773a3f4a0dc0" providerId="LiveId" clId="{C69A79DD-3DD9-42B5-9F38-7DC47F37C68F}" dt="2020-10-26T06:27:04.757" v="67" actId="26606"/>
          <ac:spMkLst>
            <pc:docMk/>
            <pc:sldMk cId="3474817463" sldId="256"/>
            <ac:spMk id="1028" creationId="{E862BE82-D00D-42C1-BF16-93AA37870C32}"/>
          </ac:spMkLst>
        </pc:spChg>
        <pc:picChg chg="add mod">
          <ac:chgData name="Jesus Reyna Uresti" userId="c6bd773a3f4a0dc0" providerId="LiveId" clId="{C69A79DD-3DD9-42B5-9F38-7DC47F37C68F}" dt="2020-10-26T06:27:04.757" v="67" actId="26606"/>
          <ac:picMkLst>
            <pc:docMk/>
            <pc:sldMk cId="3474817463" sldId="256"/>
            <ac:picMk id="1026" creationId="{6084F3CD-9248-4210-8005-AFAB212FB75D}"/>
          </ac:picMkLst>
        </pc:picChg>
      </pc:sldChg>
      <pc:sldChg chg="addSp delSp modSp new del mod">
        <pc:chgData name="Jesus Reyna Uresti" userId="c6bd773a3f4a0dc0" providerId="LiveId" clId="{C69A79DD-3DD9-42B5-9F38-7DC47F37C68F}" dt="2020-10-28T00:50:16.576" v="329" actId="2696"/>
        <pc:sldMkLst>
          <pc:docMk/>
          <pc:sldMk cId="3548653475" sldId="257"/>
        </pc:sldMkLst>
        <pc:spChg chg="del">
          <ac:chgData name="Jesus Reyna Uresti" userId="c6bd773a3f4a0dc0" providerId="LiveId" clId="{C69A79DD-3DD9-42B5-9F38-7DC47F37C68F}" dt="2020-10-26T06:18:29.931" v="37" actId="478"/>
          <ac:spMkLst>
            <pc:docMk/>
            <pc:sldMk cId="3548653475" sldId="257"/>
            <ac:spMk id="2" creationId="{DBEB2A68-96FE-41C0-A383-95A8D26D09A0}"/>
          </ac:spMkLst>
        </pc:spChg>
        <pc:spChg chg="del">
          <ac:chgData name="Jesus Reyna Uresti" userId="c6bd773a3f4a0dc0" providerId="LiveId" clId="{C69A79DD-3DD9-42B5-9F38-7DC47F37C68F}" dt="2020-10-26T06:18:29.931" v="37" actId="478"/>
          <ac:spMkLst>
            <pc:docMk/>
            <pc:sldMk cId="3548653475" sldId="257"/>
            <ac:spMk id="3" creationId="{74F8938D-41A0-4E6A-8694-257739C96AA7}"/>
          </ac:spMkLst>
        </pc:spChg>
        <pc:spChg chg="add del mod">
          <ac:chgData name="Jesus Reyna Uresti" userId="c6bd773a3f4a0dc0" providerId="LiveId" clId="{C69A79DD-3DD9-42B5-9F38-7DC47F37C68F}" dt="2020-10-28T00:50:13.685" v="328"/>
          <ac:spMkLst>
            <pc:docMk/>
            <pc:sldMk cId="3548653475" sldId="257"/>
            <ac:spMk id="5" creationId="{D0F51845-8DF6-49C7-8239-FBE67A0D8031}"/>
          </ac:spMkLst>
        </pc:spChg>
        <pc:picChg chg="add mod">
          <ac:chgData name="Jesus Reyna Uresti" userId="c6bd773a3f4a0dc0" providerId="LiveId" clId="{C69A79DD-3DD9-42B5-9F38-7DC47F37C68F}" dt="2020-10-26T06:19:51.263" v="64" actId="1076"/>
          <ac:picMkLst>
            <pc:docMk/>
            <pc:sldMk cId="3548653475" sldId="257"/>
            <ac:picMk id="4" creationId="{B22FEA1E-6383-4238-910E-0CD0901BE65B}"/>
          </ac:picMkLst>
        </pc:picChg>
      </pc:sldChg>
      <pc:sldChg chg="addSp delSp modSp new mod setBg setClrOvrMap">
        <pc:chgData name="Jesus Reyna Uresti" userId="c6bd773a3f4a0dc0" providerId="LiveId" clId="{C69A79DD-3DD9-42B5-9F38-7DC47F37C68F}" dt="2020-10-28T00:42:46.329" v="266" actId="26606"/>
        <pc:sldMkLst>
          <pc:docMk/>
          <pc:sldMk cId="2849737871" sldId="258"/>
        </pc:sldMkLst>
        <pc:spChg chg="del">
          <ac:chgData name="Jesus Reyna Uresti" userId="c6bd773a3f4a0dc0" providerId="LiveId" clId="{C69A79DD-3DD9-42B5-9F38-7DC47F37C68F}" dt="2020-10-26T06:18:57.946" v="40" actId="478"/>
          <ac:spMkLst>
            <pc:docMk/>
            <pc:sldMk cId="2849737871" sldId="258"/>
            <ac:spMk id="2" creationId="{C5B16828-0AE6-411C-9A85-578CAD47522A}"/>
          </ac:spMkLst>
        </pc:spChg>
        <pc:spChg chg="add mod">
          <ac:chgData name="Jesus Reyna Uresti" userId="c6bd773a3f4a0dc0" providerId="LiveId" clId="{C69A79DD-3DD9-42B5-9F38-7DC47F37C68F}" dt="2020-10-28T00:42:46.329" v="266" actId="26606"/>
          <ac:spMkLst>
            <pc:docMk/>
            <pc:sldMk cId="2849737871" sldId="258"/>
            <ac:spMk id="3" creationId="{34765F48-CC0B-46C5-8E53-60DADF5E4970}"/>
          </ac:spMkLst>
        </pc:spChg>
        <pc:spChg chg="del">
          <ac:chgData name="Jesus Reyna Uresti" userId="c6bd773a3f4a0dc0" providerId="LiveId" clId="{C69A79DD-3DD9-42B5-9F38-7DC47F37C68F}" dt="2020-10-26T06:18:57.946" v="40" actId="478"/>
          <ac:spMkLst>
            <pc:docMk/>
            <pc:sldMk cId="2849737871" sldId="258"/>
            <ac:spMk id="3" creationId="{626762FF-1C00-4021-B3EE-12A973C7A96F}"/>
          </ac:spMkLst>
        </pc:spChg>
        <pc:spChg chg="add mod">
          <ac:chgData name="Jesus Reyna Uresti" userId="c6bd773a3f4a0dc0" providerId="LiveId" clId="{C69A79DD-3DD9-42B5-9F38-7DC47F37C68F}" dt="2020-10-28T00:42:46.329" v="266" actId="26606"/>
          <ac:spMkLst>
            <pc:docMk/>
            <pc:sldMk cId="2849737871" sldId="258"/>
            <ac:spMk id="4" creationId="{7009627B-4250-4A17-BA8F-5AF354C57494}"/>
          </ac:spMkLst>
        </pc:spChg>
        <pc:spChg chg="add del mod">
          <ac:chgData name="Jesus Reyna Uresti" userId="c6bd773a3f4a0dc0" providerId="LiveId" clId="{C69A79DD-3DD9-42B5-9F38-7DC47F37C68F}" dt="2020-10-28T00:42:46.329" v="266" actId="26606"/>
          <ac:spMkLst>
            <pc:docMk/>
            <pc:sldMk cId="2849737871" sldId="258"/>
            <ac:spMk id="5" creationId="{8EB9583B-930B-491C-974C-63043B67C2EC}"/>
          </ac:spMkLst>
        </pc:spChg>
        <pc:spChg chg="add del mod">
          <ac:chgData name="Jesus Reyna Uresti" userId="c6bd773a3f4a0dc0" providerId="LiveId" clId="{C69A79DD-3DD9-42B5-9F38-7DC47F37C68F}" dt="2020-10-27T04:37:35.095" v="125"/>
          <ac:spMkLst>
            <pc:docMk/>
            <pc:sldMk cId="2849737871" sldId="258"/>
            <ac:spMk id="6" creationId="{DAA843C0-6E21-4F42-ACF5-69EC4C152FA2}"/>
          </ac:spMkLst>
        </pc:spChg>
        <pc:spChg chg="add mod">
          <ac:chgData name="Jesus Reyna Uresti" userId="c6bd773a3f4a0dc0" providerId="LiveId" clId="{C69A79DD-3DD9-42B5-9F38-7DC47F37C68F}" dt="2020-10-28T00:42:46.329" v="266" actId="26606"/>
          <ac:spMkLst>
            <pc:docMk/>
            <pc:sldMk cId="2849737871" sldId="258"/>
            <ac:spMk id="14" creationId="{776ABBC8-FC34-4A5D-8568-3F96F11D5F70}"/>
          </ac:spMkLst>
        </pc:spChg>
        <pc:spChg chg="add mod">
          <ac:chgData name="Jesus Reyna Uresti" userId="c6bd773a3f4a0dc0" providerId="LiveId" clId="{C69A79DD-3DD9-42B5-9F38-7DC47F37C68F}" dt="2020-10-28T00:42:46.329" v="266" actId="26606"/>
          <ac:spMkLst>
            <pc:docMk/>
            <pc:sldMk cId="2849737871" sldId="258"/>
            <ac:spMk id="15" creationId="{28230964-673F-4299-9DE1-9DF5D0DA5CAE}"/>
          </ac:spMkLst>
        </pc:spChg>
        <pc:spChg chg="add mod">
          <ac:chgData name="Jesus Reyna Uresti" userId="c6bd773a3f4a0dc0" providerId="LiveId" clId="{C69A79DD-3DD9-42B5-9F38-7DC47F37C68F}" dt="2020-10-27T05:56:58.623" v="200" actId="571"/>
          <ac:spMkLst>
            <pc:docMk/>
            <pc:sldMk cId="2849737871" sldId="258"/>
            <ac:spMk id="21" creationId="{FAF60536-D60D-42C8-BFFC-A2303689AE0A}"/>
          </ac:spMkLst>
        </pc:spChg>
        <pc:spChg chg="add mod">
          <ac:chgData name="Jesus Reyna Uresti" userId="c6bd773a3f4a0dc0" providerId="LiveId" clId="{C69A79DD-3DD9-42B5-9F38-7DC47F37C68F}" dt="2020-10-28T00:42:46.329" v="266" actId="26606"/>
          <ac:spMkLst>
            <pc:docMk/>
            <pc:sldMk cId="2849737871" sldId="258"/>
            <ac:spMk id="23" creationId="{C2F8D4F8-D294-4BBB-BF9A-D245430691A5}"/>
          </ac:spMkLst>
        </pc:spChg>
        <pc:spChg chg="add mod">
          <ac:chgData name="Jesus Reyna Uresti" userId="c6bd773a3f4a0dc0" providerId="LiveId" clId="{C69A79DD-3DD9-42B5-9F38-7DC47F37C68F}" dt="2020-10-28T00:42:46.329" v="266" actId="26606"/>
          <ac:spMkLst>
            <pc:docMk/>
            <pc:sldMk cId="2849737871" sldId="258"/>
            <ac:spMk id="26" creationId="{BD833804-BC41-4D8D-920A-19CE9F5B2AF6}"/>
          </ac:spMkLst>
        </pc:spChg>
        <pc:spChg chg="add del">
          <ac:chgData name="Jesus Reyna Uresti" userId="c6bd773a3f4a0dc0" providerId="LiveId" clId="{C69A79DD-3DD9-42B5-9F38-7DC47F37C68F}" dt="2020-10-27T04:07:47.510" v="72" actId="26606"/>
          <ac:spMkLst>
            <pc:docMk/>
            <pc:sldMk cId="2849737871" sldId="258"/>
            <ac:spMk id="71" creationId="{42A4FC2C-047E-45A5-965D-8E1E3BF09BC6}"/>
          </ac:spMkLst>
        </pc:spChg>
        <pc:spChg chg="add del">
          <ac:chgData name="Jesus Reyna Uresti" userId="c6bd773a3f4a0dc0" providerId="LiveId" clId="{C69A79DD-3DD9-42B5-9F38-7DC47F37C68F}" dt="2020-10-27T04:08:05.192" v="77" actId="26606"/>
          <ac:spMkLst>
            <pc:docMk/>
            <pc:sldMk cId="2849737871" sldId="258"/>
            <ac:spMk id="73" creationId="{3B432D73-5C38-474F-AF96-A3228731BF36}"/>
          </ac:spMkLst>
        </pc:spChg>
        <pc:spChg chg="add del">
          <ac:chgData name="Jesus Reyna Uresti" userId="c6bd773a3f4a0dc0" providerId="LiveId" clId="{C69A79DD-3DD9-42B5-9F38-7DC47F37C68F}" dt="2020-10-27T04:09:08.477" v="85" actId="26606"/>
          <ac:spMkLst>
            <pc:docMk/>
            <pc:sldMk cId="2849737871" sldId="258"/>
            <ac:spMk id="75" creationId="{42A4FC2C-047E-45A5-965D-8E1E3BF09BC6}"/>
          </ac:spMkLst>
        </pc:spChg>
        <pc:spChg chg="add del">
          <ac:chgData name="Jesus Reyna Uresti" userId="c6bd773a3f4a0dc0" providerId="LiveId" clId="{C69A79DD-3DD9-42B5-9F38-7DC47F37C68F}" dt="2020-10-28T00:42:46.329" v="266" actId="26606"/>
          <ac:spMkLst>
            <pc:docMk/>
            <pc:sldMk cId="2849737871" sldId="258"/>
            <ac:spMk id="80" creationId="{42A4FC2C-047E-45A5-965D-8E1E3BF09BC6}"/>
          </ac:spMkLst>
        </pc:spChg>
        <pc:spChg chg="add del">
          <ac:chgData name="Jesus Reyna Uresti" userId="c6bd773a3f4a0dc0" providerId="LiveId" clId="{C69A79DD-3DD9-42B5-9F38-7DC47F37C68F}" dt="2020-10-27T05:56:09.444" v="192" actId="26606"/>
          <ac:spMkLst>
            <pc:docMk/>
            <pc:sldMk cId="2849737871" sldId="258"/>
            <ac:spMk id="143" creationId="{4841EA57-DEA6-4BE9-B11E-1FBCC76BE16E}"/>
          </ac:spMkLst>
        </pc:spChg>
        <pc:spChg chg="add del">
          <ac:chgData name="Jesus Reyna Uresti" userId="c6bd773a3f4a0dc0" providerId="LiveId" clId="{C69A79DD-3DD9-42B5-9F38-7DC47F37C68F}" dt="2020-10-27T05:56:09.444" v="192" actId="26606"/>
          <ac:spMkLst>
            <pc:docMk/>
            <pc:sldMk cId="2849737871" sldId="258"/>
            <ac:spMk id="145" creationId="{A26922E4-CEB0-4BFE-BAD1-403E6A417D06}"/>
          </ac:spMkLst>
        </pc:spChg>
        <pc:spChg chg="add del">
          <ac:chgData name="Jesus Reyna Uresti" userId="c6bd773a3f4a0dc0" providerId="LiveId" clId="{C69A79DD-3DD9-42B5-9F38-7DC47F37C68F}" dt="2020-10-27T05:56:09.444" v="192" actId="26606"/>
          <ac:spMkLst>
            <pc:docMk/>
            <pc:sldMk cId="2849737871" sldId="258"/>
            <ac:spMk id="147" creationId="{0F86758B-3106-4324-A03D-67715F7F1A4A}"/>
          </ac:spMkLst>
        </pc:spChg>
        <pc:spChg chg="add del">
          <ac:chgData name="Jesus Reyna Uresti" userId="c6bd773a3f4a0dc0" providerId="LiveId" clId="{C69A79DD-3DD9-42B5-9F38-7DC47F37C68F}" dt="2020-10-28T00:42:42.646" v="264" actId="26606"/>
          <ac:spMkLst>
            <pc:docMk/>
            <pc:sldMk cId="2849737871" sldId="258"/>
            <ac:spMk id="151" creationId="{5CB593EA-2F98-479F-B4C4-F366571FA64D}"/>
          </ac:spMkLst>
        </pc:spChg>
        <pc:spChg chg="add del">
          <ac:chgData name="Jesus Reyna Uresti" userId="c6bd773a3f4a0dc0" providerId="LiveId" clId="{C69A79DD-3DD9-42B5-9F38-7DC47F37C68F}" dt="2020-10-28T00:42:42.646" v="264" actId="26606"/>
          <ac:spMkLst>
            <pc:docMk/>
            <pc:sldMk cId="2849737871" sldId="258"/>
            <ac:spMk id="153" creationId="{39BEB6D0-9E4E-4221-93D1-74ABECEE9EFC}"/>
          </ac:spMkLst>
        </pc:spChg>
        <pc:spChg chg="add del">
          <ac:chgData name="Jesus Reyna Uresti" userId="c6bd773a3f4a0dc0" providerId="LiveId" clId="{C69A79DD-3DD9-42B5-9F38-7DC47F37C68F}" dt="2020-10-27T04:08:33.855" v="83" actId="26606"/>
          <ac:spMkLst>
            <pc:docMk/>
            <pc:sldMk cId="2849737871" sldId="258"/>
            <ac:spMk id="1030" creationId="{42A4FC2C-047E-45A5-965D-8E1E3BF09BC6}"/>
          </ac:spMkLst>
        </pc:spChg>
        <pc:spChg chg="add del">
          <ac:chgData name="Jesus Reyna Uresti" userId="c6bd773a3f4a0dc0" providerId="LiveId" clId="{C69A79DD-3DD9-42B5-9F38-7DC47F37C68F}" dt="2020-10-28T00:42:46.329" v="266" actId="26606"/>
          <ac:spMkLst>
            <pc:docMk/>
            <pc:sldMk cId="2849737871" sldId="258"/>
            <ac:spMk id="1044" creationId="{0EFD753D-6A49-46DD-9E82-AA6E2C62B461}"/>
          </ac:spMkLst>
        </pc:spChg>
        <pc:spChg chg="add del">
          <ac:chgData name="Jesus Reyna Uresti" userId="c6bd773a3f4a0dc0" providerId="LiveId" clId="{C69A79DD-3DD9-42B5-9F38-7DC47F37C68F}" dt="2020-10-28T00:42:46.329" v="266" actId="26606"/>
          <ac:spMkLst>
            <pc:docMk/>
            <pc:sldMk cId="2849737871" sldId="258"/>
            <ac:spMk id="1045" creationId="{138A5824-1F4A-4EE7-BC13-5BB48FC0809B}"/>
          </ac:spMkLst>
        </pc:spChg>
        <pc:picChg chg="add mod ord">
          <ac:chgData name="Jesus Reyna Uresti" userId="c6bd773a3f4a0dc0" providerId="LiveId" clId="{C69A79DD-3DD9-42B5-9F38-7DC47F37C68F}" dt="2020-10-28T00:42:46.329" v="266" actId="26606"/>
          <ac:picMkLst>
            <pc:docMk/>
            <pc:sldMk cId="2849737871" sldId="258"/>
            <ac:picMk id="2" creationId="{72EA10D4-671D-41E4-9A66-697346B320E1}"/>
          </ac:picMkLst>
        </pc:picChg>
        <pc:picChg chg="add mod">
          <ac:chgData name="Jesus Reyna Uresti" userId="c6bd773a3f4a0dc0" providerId="LiveId" clId="{C69A79DD-3DD9-42B5-9F38-7DC47F37C68F}" dt="2020-10-27T05:56:58.623" v="200" actId="571"/>
          <ac:picMkLst>
            <pc:docMk/>
            <pc:sldMk cId="2849737871" sldId="258"/>
            <ac:picMk id="22" creationId="{23904202-2289-47E6-BB85-16AF2AED2B2D}"/>
          </ac:picMkLst>
        </pc:picChg>
        <pc:picChg chg="add del mod">
          <ac:chgData name="Jesus Reyna Uresti" userId="c6bd773a3f4a0dc0" providerId="LiveId" clId="{C69A79DD-3DD9-42B5-9F38-7DC47F37C68F}" dt="2020-10-27T04:07:47.560" v="74"/>
          <ac:picMkLst>
            <pc:docMk/>
            <pc:sldMk cId="2849737871" sldId="258"/>
            <ac:picMk id="1026" creationId="{28BBE5DD-C57B-4D2A-8BCA-1CAEF597BA46}"/>
          </ac:picMkLst>
        </pc:picChg>
        <pc:picChg chg="add mod ord">
          <ac:chgData name="Jesus Reyna Uresti" userId="c6bd773a3f4a0dc0" providerId="LiveId" clId="{C69A79DD-3DD9-42B5-9F38-7DC47F37C68F}" dt="2020-10-28T00:42:46.329" v="266" actId="26606"/>
          <ac:picMkLst>
            <pc:docMk/>
            <pc:sldMk cId="2849737871" sldId="258"/>
            <ac:picMk id="1026" creationId="{A617C1D6-2FCA-4F21-A777-B6BEEF709BDC}"/>
          </ac:picMkLst>
        </pc:picChg>
        <pc:picChg chg="add del mod">
          <ac:chgData name="Jesus Reyna Uresti" userId="c6bd773a3f4a0dc0" providerId="LiveId" clId="{C69A79DD-3DD9-42B5-9F38-7DC47F37C68F}" dt="2020-10-27T04:08:10.410" v="79" actId="478"/>
          <ac:picMkLst>
            <pc:docMk/>
            <pc:sldMk cId="2849737871" sldId="258"/>
            <ac:picMk id="1028" creationId="{71D81F52-FB4D-4708-961C-965E8FFECC9F}"/>
          </ac:picMkLst>
        </pc:picChg>
        <pc:picChg chg="add mod ord">
          <ac:chgData name="Jesus Reyna Uresti" userId="c6bd773a3f4a0dc0" providerId="LiveId" clId="{C69A79DD-3DD9-42B5-9F38-7DC47F37C68F}" dt="2020-10-28T00:42:46.329" v="266" actId="26606"/>
          <ac:picMkLst>
            <pc:docMk/>
            <pc:sldMk cId="2849737871" sldId="258"/>
            <ac:picMk id="1032" creationId="{407223E4-65B1-44BB-A7D0-B127E72A89B8}"/>
          </ac:picMkLst>
        </pc:picChg>
        <pc:picChg chg="add del mod ord">
          <ac:chgData name="Jesus Reyna Uresti" userId="c6bd773a3f4a0dc0" providerId="LiveId" clId="{C69A79DD-3DD9-42B5-9F38-7DC47F37C68F}" dt="2020-10-27T05:56:10.049" v="193"/>
          <ac:picMkLst>
            <pc:docMk/>
            <pc:sldMk cId="2849737871" sldId="258"/>
            <ac:picMk id="1034" creationId="{0151AEDE-885B-4573-B632-F0C028A1307E}"/>
          </ac:picMkLst>
        </pc:picChg>
        <pc:picChg chg="add mod ord">
          <ac:chgData name="Jesus Reyna Uresti" userId="c6bd773a3f4a0dc0" providerId="LiveId" clId="{C69A79DD-3DD9-42B5-9F38-7DC47F37C68F}" dt="2020-10-28T00:42:46.329" v="266" actId="26606"/>
          <ac:picMkLst>
            <pc:docMk/>
            <pc:sldMk cId="2849737871" sldId="258"/>
            <ac:picMk id="1036" creationId="{72A1E522-AA2F-4DB2-A72E-A5A2A3E9D704}"/>
          </ac:picMkLst>
        </pc:picChg>
        <pc:picChg chg="add del">
          <ac:chgData name="Jesus Reyna Uresti" userId="c6bd773a3f4a0dc0" providerId="LiveId" clId="{C69A79DD-3DD9-42B5-9F38-7DC47F37C68F}" dt="2020-10-27T06:01:12.192" v="207"/>
          <ac:picMkLst>
            <pc:docMk/>
            <pc:sldMk cId="2849737871" sldId="258"/>
            <ac:picMk id="1038" creationId="{FEFD81A6-CA60-4B05-A03F-8F3813186146}"/>
          </ac:picMkLst>
        </pc:picChg>
        <pc:picChg chg="add mod ord">
          <ac:chgData name="Jesus Reyna Uresti" userId="c6bd773a3f4a0dc0" providerId="LiveId" clId="{C69A79DD-3DD9-42B5-9F38-7DC47F37C68F}" dt="2020-10-28T00:42:46.329" v="266" actId="26606"/>
          <ac:picMkLst>
            <pc:docMk/>
            <pc:sldMk cId="2849737871" sldId="258"/>
            <ac:picMk id="1040" creationId="{610BA2AF-AF59-43B4-90D4-941B7C32E74D}"/>
          </ac:picMkLst>
        </pc:picChg>
        <pc:picChg chg="add mod ord">
          <ac:chgData name="Jesus Reyna Uresti" userId="c6bd773a3f4a0dc0" providerId="LiveId" clId="{C69A79DD-3DD9-42B5-9F38-7DC47F37C68F}" dt="2020-10-28T00:42:46.329" v="266" actId="26606"/>
          <ac:picMkLst>
            <pc:docMk/>
            <pc:sldMk cId="2849737871" sldId="258"/>
            <ac:picMk id="1042" creationId="{94405157-A7EE-4AA2-8A35-4D3A98649694}"/>
          </ac:picMkLst>
        </pc:picChg>
      </pc:sldChg>
      <pc:sldChg chg="addSp delSp modSp new mod setBg">
        <pc:chgData name="Jesus Reyna Uresti" userId="c6bd773a3f4a0dc0" providerId="LiveId" clId="{C69A79DD-3DD9-42B5-9F38-7DC47F37C68F}" dt="2020-10-28T00:49:16.747" v="316" actId="1076"/>
        <pc:sldMkLst>
          <pc:docMk/>
          <pc:sldMk cId="1229488765" sldId="259"/>
        </pc:sldMkLst>
        <pc:spChg chg="add mod">
          <ac:chgData name="Jesus Reyna Uresti" userId="c6bd773a3f4a0dc0" providerId="LiveId" clId="{C69A79DD-3DD9-42B5-9F38-7DC47F37C68F}" dt="2020-10-28T00:44:31.586" v="289" actId="403"/>
          <ac:spMkLst>
            <pc:docMk/>
            <pc:sldMk cId="1229488765" sldId="259"/>
            <ac:spMk id="2" creationId="{534113C7-49E4-4FA1-BF00-7AF165DA4F89}"/>
          </ac:spMkLst>
        </pc:spChg>
        <pc:spChg chg="del">
          <ac:chgData name="Jesus Reyna Uresti" userId="c6bd773a3f4a0dc0" providerId="LiveId" clId="{C69A79DD-3DD9-42B5-9F38-7DC47F37C68F}" dt="2020-10-27T04:08:28.440" v="81" actId="478"/>
          <ac:spMkLst>
            <pc:docMk/>
            <pc:sldMk cId="1229488765" sldId="259"/>
            <ac:spMk id="2" creationId="{D92E1145-FDEF-4794-9BD1-EE560083219E}"/>
          </ac:spMkLst>
        </pc:spChg>
        <pc:spChg chg="del">
          <ac:chgData name="Jesus Reyna Uresti" userId="c6bd773a3f4a0dc0" providerId="LiveId" clId="{C69A79DD-3DD9-42B5-9F38-7DC47F37C68F}" dt="2020-10-27T04:08:28.440" v="81" actId="478"/>
          <ac:spMkLst>
            <pc:docMk/>
            <pc:sldMk cId="1229488765" sldId="259"/>
            <ac:spMk id="3" creationId="{2ACDAEE3-6F48-419D-BFCA-31D58F3461C0}"/>
          </ac:spMkLst>
        </pc:spChg>
        <pc:spChg chg="add mod">
          <ac:chgData name="Jesus Reyna Uresti" userId="c6bd773a3f4a0dc0" providerId="LiveId" clId="{C69A79DD-3DD9-42B5-9F38-7DC47F37C68F}" dt="2020-10-28T00:49:16.747" v="316" actId="1076"/>
          <ac:spMkLst>
            <pc:docMk/>
            <pc:sldMk cId="1229488765" sldId="259"/>
            <ac:spMk id="3" creationId="{32DE0C9E-9065-418E-9F8E-DC272D99EF5A}"/>
          </ac:spMkLst>
        </pc:spChg>
        <pc:spChg chg="add del">
          <ac:chgData name="Jesus Reyna Uresti" userId="c6bd773a3f4a0dc0" providerId="LiveId" clId="{C69A79DD-3DD9-42B5-9F38-7DC47F37C68F}" dt="2020-10-28T00:43:24.906" v="269" actId="26606"/>
          <ac:spMkLst>
            <pc:docMk/>
            <pc:sldMk cId="1229488765" sldId="259"/>
            <ac:spMk id="71" creationId="{42A4FC2C-047E-45A5-965D-8E1E3BF09BC6}"/>
          </ac:spMkLst>
        </pc:spChg>
        <pc:spChg chg="add">
          <ac:chgData name="Jesus Reyna Uresti" userId="c6bd773a3f4a0dc0" providerId="LiveId" clId="{C69A79DD-3DD9-42B5-9F38-7DC47F37C68F}" dt="2020-10-28T00:43:43.170" v="272" actId="26606"/>
          <ac:spMkLst>
            <pc:docMk/>
            <pc:sldMk cId="1229488765" sldId="259"/>
            <ac:spMk id="73" creationId="{42A4FC2C-047E-45A5-965D-8E1E3BF09BC6}"/>
          </ac:spMkLst>
        </pc:spChg>
        <pc:picChg chg="add del mod">
          <ac:chgData name="Jesus Reyna Uresti" userId="c6bd773a3f4a0dc0" providerId="LiveId" clId="{C69A79DD-3DD9-42B5-9F38-7DC47F37C68F}" dt="2020-10-28T00:43:32.814" v="270" actId="478"/>
          <ac:picMkLst>
            <pc:docMk/>
            <pc:sldMk cId="1229488765" sldId="259"/>
            <ac:picMk id="2050" creationId="{975A6115-4C3C-495D-8ABE-D3D3915A93A8}"/>
          </ac:picMkLst>
        </pc:picChg>
        <pc:picChg chg="add mod">
          <ac:chgData name="Jesus Reyna Uresti" userId="c6bd773a3f4a0dc0" providerId="LiveId" clId="{C69A79DD-3DD9-42B5-9F38-7DC47F37C68F}" dt="2020-10-28T00:43:57.694" v="273"/>
          <ac:picMkLst>
            <pc:docMk/>
            <pc:sldMk cId="1229488765" sldId="259"/>
            <ac:picMk id="2052" creationId="{E9FDCADF-9ED1-445C-A1C8-5FA150D6E333}"/>
          </ac:picMkLst>
        </pc:picChg>
      </pc:sldChg>
      <pc:sldChg chg="addSp delSp modSp new mod setBg">
        <pc:chgData name="Jesus Reyna Uresti" userId="c6bd773a3f4a0dc0" providerId="LiveId" clId="{C69A79DD-3DD9-42B5-9F38-7DC47F37C68F}" dt="2020-10-28T00:53:29.581" v="359" actId="207"/>
        <pc:sldMkLst>
          <pc:docMk/>
          <pc:sldMk cId="2459613897" sldId="260"/>
        </pc:sldMkLst>
        <pc:spChg chg="del">
          <ac:chgData name="Jesus Reyna Uresti" userId="c6bd773a3f4a0dc0" providerId="LiveId" clId="{C69A79DD-3DD9-42B5-9F38-7DC47F37C68F}" dt="2020-10-28T00:49:46.265" v="318" actId="478"/>
          <ac:spMkLst>
            <pc:docMk/>
            <pc:sldMk cId="2459613897" sldId="260"/>
            <ac:spMk id="2" creationId="{32F49AB0-BC06-4E37-A9EA-009399DD2FB2}"/>
          </ac:spMkLst>
        </pc:spChg>
        <pc:spChg chg="del">
          <ac:chgData name="Jesus Reyna Uresti" userId="c6bd773a3f4a0dc0" providerId="LiveId" clId="{C69A79DD-3DD9-42B5-9F38-7DC47F37C68F}" dt="2020-10-28T00:49:46.265" v="318" actId="478"/>
          <ac:spMkLst>
            <pc:docMk/>
            <pc:sldMk cId="2459613897" sldId="260"/>
            <ac:spMk id="3" creationId="{F5EF27CD-5045-4328-AB98-A62FE887C977}"/>
          </ac:spMkLst>
        </pc:spChg>
        <pc:spChg chg="add del mod">
          <ac:chgData name="Jesus Reyna Uresti" userId="c6bd773a3f4a0dc0" providerId="LiveId" clId="{C69A79DD-3DD9-42B5-9F38-7DC47F37C68F}" dt="2020-10-28T00:51:09.565" v="341"/>
          <ac:spMkLst>
            <pc:docMk/>
            <pc:sldMk cId="2459613897" sldId="260"/>
            <ac:spMk id="6" creationId="{B372046B-DC4C-47F5-A81D-4C898153826C}"/>
          </ac:spMkLst>
        </pc:spChg>
        <pc:spChg chg="add mod">
          <ac:chgData name="Jesus Reyna Uresti" userId="c6bd773a3f4a0dc0" providerId="LiveId" clId="{C69A79DD-3DD9-42B5-9F38-7DC47F37C68F}" dt="2020-10-28T00:51:08.868" v="339" actId="403"/>
          <ac:spMkLst>
            <pc:docMk/>
            <pc:sldMk cId="2459613897" sldId="260"/>
            <ac:spMk id="7" creationId="{CA19A275-927E-47A4-8369-B77A46C26134}"/>
          </ac:spMkLst>
        </pc:spChg>
        <pc:spChg chg="add mod">
          <ac:chgData name="Jesus Reyna Uresti" userId="c6bd773a3f4a0dc0" providerId="LiveId" clId="{C69A79DD-3DD9-42B5-9F38-7DC47F37C68F}" dt="2020-10-28T00:53:29.581" v="359" actId="207"/>
          <ac:spMkLst>
            <pc:docMk/>
            <pc:sldMk cId="2459613897" sldId="260"/>
            <ac:spMk id="8" creationId="{D775B0F2-0155-40BD-9AE1-A0011A295BE6}"/>
          </ac:spMkLst>
        </pc:spChg>
        <pc:spChg chg="add">
          <ac:chgData name="Jesus Reyna Uresti" userId="c6bd773a3f4a0dc0" providerId="LiveId" clId="{C69A79DD-3DD9-42B5-9F38-7DC47F37C68F}" dt="2020-10-28T00:50:26.594" v="330" actId="26606"/>
          <ac:spMkLst>
            <pc:docMk/>
            <pc:sldMk cId="2459613897" sldId="260"/>
            <ac:spMk id="10" creationId="{42A4FC2C-047E-45A5-965D-8E1E3BF09BC6}"/>
          </ac:spMkLst>
        </pc:spChg>
        <pc:picChg chg="add del mod">
          <ac:chgData name="Jesus Reyna Uresti" userId="c6bd773a3f4a0dc0" providerId="LiveId" clId="{C69A79DD-3DD9-42B5-9F38-7DC47F37C68F}" dt="2020-10-28T00:49:52.547" v="320"/>
          <ac:picMkLst>
            <pc:docMk/>
            <pc:sldMk cId="2459613897" sldId="260"/>
            <ac:picMk id="4" creationId="{A0A2C241-9636-4552-81B2-0CC682A3D0C6}"/>
          </ac:picMkLst>
        </pc:picChg>
        <pc:picChg chg="add mod">
          <ac:chgData name="Jesus Reyna Uresti" userId="c6bd773a3f4a0dc0" providerId="LiveId" clId="{C69A79DD-3DD9-42B5-9F38-7DC47F37C68F}" dt="2020-10-28T00:50:26.594" v="330" actId="26606"/>
          <ac:picMkLst>
            <pc:docMk/>
            <pc:sldMk cId="2459613897" sldId="260"/>
            <ac:picMk id="5" creationId="{EFE6B935-0CCB-4FD7-9835-EB0C0AD19FEF}"/>
          </ac:picMkLst>
        </pc:picChg>
      </pc:sldChg>
    </pc:docChg>
  </pc:docChgLst>
</pc:chgInfo>
</file>

<file path=ppt/media/hdphoto1.wdp>
</file>

<file path=ppt/media/hdphoto2.wdp>
</file>

<file path=ppt/media/image1.png>
</file>

<file path=ppt/media/image2.jpeg>
</file>

<file path=ppt/media/image3.png>
</file>

<file path=ppt/media/image4.jpeg>
</file>

<file path=ppt/media/image5.png>
</file>

<file path=ppt/media/image6.jpeg>
</file>

<file path=ppt/media/image7.jpe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995312"/>
            <a:ext cx="5829300" cy="4244622"/>
          </a:xfrm>
        </p:spPr>
        <p:txBody>
          <a:bodyPr anchor="b"/>
          <a:lstStyle>
            <a:lvl1pPr algn="ctr">
              <a:defRPr sz="45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857250" y="6403623"/>
            <a:ext cx="5143500" cy="2943577"/>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3EFE04DE-0F20-48CE-942E-4FDB53F70F65}" type="datetimeFigureOut">
              <a:rPr lang="es-MX" smtClean="0"/>
              <a:t>27/10/2020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95165599-5B18-4DE8-B690-4C7F1AD112A2}" type="slidenum">
              <a:rPr lang="es-MX" smtClean="0"/>
              <a:t>‹Nº›</a:t>
            </a:fld>
            <a:endParaRPr lang="es-MX"/>
          </a:p>
        </p:txBody>
      </p:sp>
    </p:spTree>
    <p:extLst>
      <p:ext uri="{BB962C8B-B14F-4D97-AF65-F5344CB8AC3E}">
        <p14:creationId xmlns:p14="http://schemas.microsoft.com/office/powerpoint/2010/main" val="3129282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EFE04DE-0F20-48CE-942E-4FDB53F70F65}" type="datetimeFigureOut">
              <a:rPr lang="es-MX" smtClean="0"/>
              <a:t>27/10/2020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95165599-5B18-4DE8-B690-4C7F1AD112A2}" type="slidenum">
              <a:rPr lang="es-MX" smtClean="0"/>
              <a:t>‹Nº›</a:t>
            </a:fld>
            <a:endParaRPr lang="es-MX"/>
          </a:p>
        </p:txBody>
      </p:sp>
    </p:spTree>
    <p:extLst>
      <p:ext uri="{BB962C8B-B14F-4D97-AF65-F5344CB8AC3E}">
        <p14:creationId xmlns:p14="http://schemas.microsoft.com/office/powerpoint/2010/main" val="2290945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649111"/>
            <a:ext cx="1478756" cy="10332156"/>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471488" y="649111"/>
            <a:ext cx="4350544" cy="10332156"/>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EFE04DE-0F20-48CE-942E-4FDB53F70F65}" type="datetimeFigureOut">
              <a:rPr lang="es-MX" smtClean="0"/>
              <a:t>27/10/2020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95165599-5B18-4DE8-B690-4C7F1AD112A2}" type="slidenum">
              <a:rPr lang="es-MX" smtClean="0"/>
              <a:t>‹Nº›</a:t>
            </a:fld>
            <a:endParaRPr lang="es-MX"/>
          </a:p>
        </p:txBody>
      </p:sp>
    </p:spTree>
    <p:extLst>
      <p:ext uri="{BB962C8B-B14F-4D97-AF65-F5344CB8AC3E}">
        <p14:creationId xmlns:p14="http://schemas.microsoft.com/office/powerpoint/2010/main" val="1721472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EFE04DE-0F20-48CE-942E-4FDB53F70F65}" type="datetimeFigureOut">
              <a:rPr lang="es-MX" smtClean="0"/>
              <a:t>27/10/2020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95165599-5B18-4DE8-B690-4C7F1AD112A2}" type="slidenum">
              <a:rPr lang="es-MX" smtClean="0"/>
              <a:t>‹Nº›</a:t>
            </a:fld>
            <a:endParaRPr lang="es-MX"/>
          </a:p>
        </p:txBody>
      </p:sp>
    </p:spTree>
    <p:extLst>
      <p:ext uri="{BB962C8B-B14F-4D97-AF65-F5344CB8AC3E}">
        <p14:creationId xmlns:p14="http://schemas.microsoft.com/office/powerpoint/2010/main" val="1871512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467916" y="3039537"/>
            <a:ext cx="5915025" cy="5071532"/>
          </a:xfrm>
        </p:spPr>
        <p:txBody>
          <a:bodyPr anchor="b"/>
          <a:lstStyle>
            <a:lvl1pPr>
              <a:defRPr sz="45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467916" y="8159048"/>
            <a:ext cx="5915025" cy="266699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3EFE04DE-0F20-48CE-942E-4FDB53F70F65}" type="datetimeFigureOut">
              <a:rPr lang="es-MX" smtClean="0"/>
              <a:t>27/10/2020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95165599-5B18-4DE8-B690-4C7F1AD112A2}" type="slidenum">
              <a:rPr lang="es-MX" smtClean="0"/>
              <a:t>‹Nº›</a:t>
            </a:fld>
            <a:endParaRPr lang="es-MX"/>
          </a:p>
        </p:txBody>
      </p:sp>
    </p:spTree>
    <p:extLst>
      <p:ext uri="{BB962C8B-B14F-4D97-AF65-F5344CB8AC3E}">
        <p14:creationId xmlns:p14="http://schemas.microsoft.com/office/powerpoint/2010/main" val="2575497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471488" y="3245556"/>
            <a:ext cx="2914650" cy="773571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3471863" y="3245556"/>
            <a:ext cx="2914650" cy="773571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3EFE04DE-0F20-48CE-942E-4FDB53F70F65}" type="datetimeFigureOut">
              <a:rPr lang="es-MX" smtClean="0"/>
              <a:t>27/10/2020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95165599-5B18-4DE8-B690-4C7F1AD112A2}" type="slidenum">
              <a:rPr lang="es-MX" smtClean="0"/>
              <a:t>‹Nº›</a:t>
            </a:fld>
            <a:endParaRPr lang="es-MX"/>
          </a:p>
        </p:txBody>
      </p:sp>
    </p:spTree>
    <p:extLst>
      <p:ext uri="{BB962C8B-B14F-4D97-AF65-F5344CB8AC3E}">
        <p14:creationId xmlns:p14="http://schemas.microsoft.com/office/powerpoint/2010/main" val="2281755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472381" y="649114"/>
            <a:ext cx="5915025" cy="2356556"/>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472381" y="2988734"/>
            <a:ext cx="2901255" cy="146473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4" name="Content Placeholder 3"/>
          <p:cNvSpPr>
            <a:spLocks noGrp="1"/>
          </p:cNvSpPr>
          <p:nvPr>
            <p:ph sz="half" idx="2"/>
          </p:nvPr>
        </p:nvSpPr>
        <p:spPr>
          <a:xfrm>
            <a:off x="472381" y="4453467"/>
            <a:ext cx="2901255" cy="6550379"/>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3471863" y="2988734"/>
            <a:ext cx="2915543" cy="146473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6" name="Content Placeholder 5"/>
          <p:cNvSpPr>
            <a:spLocks noGrp="1"/>
          </p:cNvSpPr>
          <p:nvPr>
            <p:ph sz="quarter" idx="4"/>
          </p:nvPr>
        </p:nvSpPr>
        <p:spPr>
          <a:xfrm>
            <a:off x="3471863" y="4453467"/>
            <a:ext cx="2915543" cy="6550379"/>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3EFE04DE-0F20-48CE-942E-4FDB53F70F65}" type="datetimeFigureOut">
              <a:rPr lang="es-MX" smtClean="0"/>
              <a:t>27/10/2020</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95165599-5B18-4DE8-B690-4C7F1AD112A2}" type="slidenum">
              <a:rPr lang="es-MX" smtClean="0"/>
              <a:t>‹Nº›</a:t>
            </a:fld>
            <a:endParaRPr lang="es-MX"/>
          </a:p>
        </p:txBody>
      </p:sp>
    </p:spTree>
    <p:extLst>
      <p:ext uri="{BB962C8B-B14F-4D97-AF65-F5344CB8AC3E}">
        <p14:creationId xmlns:p14="http://schemas.microsoft.com/office/powerpoint/2010/main" val="3345487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3EFE04DE-0F20-48CE-942E-4FDB53F70F65}" type="datetimeFigureOut">
              <a:rPr lang="es-MX" smtClean="0"/>
              <a:t>27/10/2020</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95165599-5B18-4DE8-B690-4C7F1AD112A2}" type="slidenum">
              <a:rPr lang="es-MX" smtClean="0"/>
              <a:t>‹Nº›</a:t>
            </a:fld>
            <a:endParaRPr lang="es-MX"/>
          </a:p>
        </p:txBody>
      </p:sp>
    </p:spTree>
    <p:extLst>
      <p:ext uri="{BB962C8B-B14F-4D97-AF65-F5344CB8AC3E}">
        <p14:creationId xmlns:p14="http://schemas.microsoft.com/office/powerpoint/2010/main" val="18607235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FE04DE-0F20-48CE-942E-4FDB53F70F65}" type="datetimeFigureOut">
              <a:rPr lang="es-MX" smtClean="0"/>
              <a:t>27/10/2020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95165599-5B18-4DE8-B690-4C7F1AD112A2}" type="slidenum">
              <a:rPr lang="es-MX" smtClean="0"/>
              <a:t>‹Nº›</a:t>
            </a:fld>
            <a:endParaRPr lang="es-MX"/>
          </a:p>
        </p:txBody>
      </p:sp>
    </p:spTree>
    <p:extLst>
      <p:ext uri="{BB962C8B-B14F-4D97-AF65-F5344CB8AC3E}">
        <p14:creationId xmlns:p14="http://schemas.microsoft.com/office/powerpoint/2010/main" val="25445830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381" y="812800"/>
            <a:ext cx="2211884" cy="2844800"/>
          </a:xfrm>
        </p:spPr>
        <p:txBody>
          <a:bodyPr anchor="b"/>
          <a:lstStyle>
            <a:lvl1pPr>
              <a:defRPr sz="24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2915543" y="1755425"/>
            <a:ext cx="3471863" cy="8664222"/>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72381" y="3657600"/>
            <a:ext cx="2211884" cy="677615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EFE04DE-0F20-48CE-942E-4FDB53F70F65}" type="datetimeFigureOut">
              <a:rPr lang="es-MX" smtClean="0"/>
              <a:t>27/10/2020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95165599-5B18-4DE8-B690-4C7F1AD112A2}" type="slidenum">
              <a:rPr lang="es-MX" smtClean="0"/>
              <a:t>‹Nº›</a:t>
            </a:fld>
            <a:endParaRPr lang="es-MX"/>
          </a:p>
        </p:txBody>
      </p:sp>
    </p:spTree>
    <p:extLst>
      <p:ext uri="{BB962C8B-B14F-4D97-AF65-F5344CB8AC3E}">
        <p14:creationId xmlns:p14="http://schemas.microsoft.com/office/powerpoint/2010/main" val="6827065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381" y="812800"/>
            <a:ext cx="2211884" cy="2844800"/>
          </a:xfrm>
        </p:spPr>
        <p:txBody>
          <a:bodyPr anchor="b"/>
          <a:lstStyle>
            <a:lvl1pPr>
              <a:defRPr sz="24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2915543" y="1755425"/>
            <a:ext cx="3471863" cy="8664222"/>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472381" y="3657600"/>
            <a:ext cx="2211884" cy="677615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EFE04DE-0F20-48CE-942E-4FDB53F70F65}" type="datetimeFigureOut">
              <a:rPr lang="es-MX" smtClean="0"/>
              <a:t>27/10/2020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95165599-5B18-4DE8-B690-4C7F1AD112A2}" type="slidenum">
              <a:rPr lang="es-MX" smtClean="0"/>
              <a:t>‹Nº›</a:t>
            </a:fld>
            <a:endParaRPr lang="es-MX"/>
          </a:p>
        </p:txBody>
      </p:sp>
    </p:spTree>
    <p:extLst>
      <p:ext uri="{BB962C8B-B14F-4D97-AF65-F5344CB8AC3E}">
        <p14:creationId xmlns:p14="http://schemas.microsoft.com/office/powerpoint/2010/main" val="810560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649114"/>
            <a:ext cx="5915025" cy="2356556"/>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471488" y="3245556"/>
            <a:ext cx="5915025" cy="7735712"/>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471488" y="11300181"/>
            <a:ext cx="1543050" cy="649111"/>
          </a:xfrm>
          <a:prstGeom prst="rect">
            <a:avLst/>
          </a:prstGeom>
        </p:spPr>
        <p:txBody>
          <a:bodyPr vert="horz" lIns="91440" tIns="45720" rIns="91440" bIns="45720" rtlCol="0" anchor="ctr"/>
          <a:lstStyle>
            <a:lvl1pPr algn="l">
              <a:defRPr sz="900">
                <a:solidFill>
                  <a:schemeClr val="tx1">
                    <a:tint val="75000"/>
                  </a:schemeClr>
                </a:solidFill>
              </a:defRPr>
            </a:lvl1pPr>
          </a:lstStyle>
          <a:p>
            <a:fld id="{3EFE04DE-0F20-48CE-942E-4FDB53F70F65}" type="datetimeFigureOut">
              <a:rPr lang="es-MX" smtClean="0"/>
              <a:t>27/10/2020</a:t>
            </a:fld>
            <a:endParaRPr lang="es-MX"/>
          </a:p>
        </p:txBody>
      </p:sp>
      <p:sp>
        <p:nvSpPr>
          <p:cNvPr id="5" name="Footer Placeholder 4"/>
          <p:cNvSpPr>
            <a:spLocks noGrp="1"/>
          </p:cNvSpPr>
          <p:nvPr>
            <p:ph type="ftr" sz="quarter" idx="3"/>
          </p:nvPr>
        </p:nvSpPr>
        <p:spPr>
          <a:xfrm>
            <a:off x="2271713" y="11300181"/>
            <a:ext cx="2314575" cy="64911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4843463" y="11300181"/>
            <a:ext cx="1543050" cy="649111"/>
          </a:xfrm>
          <a:prstGeom prst="rect">
            <a:avLst/>
          </a:prstGeom>
        </p:spPr>
        <p:txBody>
          <a:bodyPr vert="horz" lIns="91440" tIns="45720" rIns="91440" bIns="45720" rtlCol="0" anchor="ctr"/>
          <a:lstStyle>
            <a:lvl1pPr algn="r">
              <a:defRPr sz="900">
                <a:solidFill>
                  <a:schemeClr val="tx1">
                    <a:tint val="75000"/>
                  </a:schemeClr>
                </a:solidFill>
              </a:defRPr>
            </a:lvl1pPr>
          </a:lstStyle>
          <a:p>
            <a:fld id="{95165599-5B18-4DE8-B690-4C7F1AD112A2}" type="slidenum">
              <a:rPr lang="es-MX" smtClean="0"/>
              <a:t>‹Nº›</a:t>
            </a:fld>
            <a:endParaRPr lang="es-MX"/>
          </a:p>
        </p:txBody>
      </p:sp>
    </p:spTree>
    <p:extLst>
      <p:ext uri="{BB962C8B-B14F-4D97-AF65-F5344CB8AC3E}">
        <p14:creationId xmlns:p14="http://schemas.microsoft.com/office/powerpoint/2010/main" val="1627024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3.png"/><Relationship Id="rId7" Type="http://schemas.openxmlformats.org/officeDocument/2006/relationships/image" Target="../media/image6.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jpeg"/><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hyperlink" Target="https://www.agenciasinc.es/Reportajes/El-editor-genetico-CRISPR-explicado-para-principiantes"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https://www.dciencia.es/que-es-la-tecnologia-crispr-cas9/" TargetMode="External"/><Relationship Id="rId5" Type="http://schemas.openxmlformats.org/officeDocument/2006/relationships/hyperlink" Target="https://www.youtube.com/watch?v=UaxrYWCyLdY&amp;t=676s" TargetMode="External"/><Relationship Id="rId4" Type="http://schemas.openxmlformats.org/officeDocument/2006/relationships/hyperlink" Target="https://www.youtube.com/watch?v=xYiU-8End8w"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Qué es la edición genética? Principales avances">
            <a:extLst>
              <a:ext uri="{FF2B5EF4-FFF2-40B4-BE49-F238E27FC236}">
                <a16:creationId xmlns:a16="http://schemas.microsoft.com/office/drawing/2014/main" id="{6084F3CD-9248-4210-8005-AFAB212FB75D}"/>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l="16781" t="9091" r="49213"/>
          <a:stretch/>
        </p:blipFill>
        <p:spPr bwMode="auto">
          <a:xfrm>
            <a:off x="20" y="10"/>
            <a:ext cx="6857980" cy="12191990"/>
          </a:xfrm>
          <a:prstGeom prst="rect">
            <a:avLst/>
          </a:prstGeom>
          <a:noFill/>
          <a:extLst>
            <a:ext uri="{909E8E84-426E-40DD-AFC4-6F175D3DCCD1}">
              <a14:hiddenFill xmlns:a14="http://schemas.microsoft.com/office/drawing/2010/main">
                <a:solidFill>
                  <a:srgbClr val="FFFFFF"/>
                </a:solidFill>
              </a14:hiddenFill>
            </a:ext>
          </a:extLst>
        </p:spPr>
      </p:pic>
      <p:sp>
        <p:nvSpPr>
          <p:cNvPr id="1028" name="Freeform: Shape 70">
            <a:extLst>
              <a:ext uri="{FF2B5EF4-FFF2-40B4-BE49-F238E27FC236}">
                <a16:creationId xmlns:a16="http://schemas.microsoft.com/office/drawing/2014/main" id="{E862BE82-D00D-42C1-BF16-93AA37870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702813" y="-3569"/>
            <a:ext cx="3155187" cy="10382715"/>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Freeform: Shape 72">
            <a:extLst>
              <a:ext uri="{FF2B5EF4-FFF2-40B4-BE49-F238E27FC236}">
                <a16:creationId xmlns:a16="http://schemas.microsoft.com/office/drawing/2014/main" id="{F6D92C2D-1D3D-4974-918C-06579FB35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796954" y="-3"/>
            <a:ext cx="3061046" cy="10053226"/>
          </a:xfrm>
          <a:custGeom>
            <a:avLst/>
            <a:gdLst>
              <a:gd name="connsiteX0" fmla="*/ 0 w 5441859"/>
              <a:gd name="connsiteY0" fmla="*/ 0 h 5654940"/>
              <a:gd name="connsiteX1" fmla="*/ 4400492 w 5441859"/>
              <a:gd name="connsiteY1" fmla="*/ 0 h 5654940"/>
              <a:gd name="connsiteX2" fmla="*/ 4484767 w 5441859"/>
              <a:gd name="connsiteY2" fmla="*/ 76595 h 5654940"/>
              <a:gd name="connsiteX3" fmla="*/ 5441859 w 5441859"/>
              <a:gd name="connsiteY3" fmla="*/ 2387221 h 5654940"/>
              <a:gd name="connsiteX4" fmla="*/ 2174140 w 5441859"/>
              <a:gd name="connsiteY4" fmla="*/ 5654940 h 5654940"/>
              <a:gd name="connsiteX5" fmla="*/ 156693 w 5441859"/>
              <a:gd name="connsiteY5" fmla="*/ 4957981 h 5654940"/>
              <a:gd name="connsiteX6" fmla="*/ 0 w 5441859"/>
              <a:gd name="connsiteY6" fmla="*/ 4820612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0" y="0"/>
                </a:moveTo>
                <a:lnTo>
                  <a:pt x="4400492" y="0"/>
                </a:lnTo>
                <a:lnTo>
                  <a:pt x="4484767" y="76595"/>
                </a:lnTo>
                <a:cubicBezTo>
                  <a:pt x="5076108"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Rectángulo 3">
            <a:extLst>
              <a:ext uri="{FF2B5EF4-FFF2-40B4-BE49-F238E27FC236}">
                <a16:creationId xmlns:a16="http://schemas.microsoft.com/office/drawing/2014/main" id="{59DF0543-8D1E-4A46-813D-4D182B678F27}"/>
              </a:ext>
            </a:extLst>
          </p:cNvPr>
          <p:cNvSpPr/>
          <p:nvPr/>
        </p:nvSpPr>
        <p:spPr>
          <a:xfrm>
            <a:off x="4416204" y="1125315"/>
            <a:ext cx="2285237" cy="1854949"/>
          </a:xfrm>
          <a:prstGeom prst="rect">
            <a:avLst/>
          </a:prstGeom>
        </p:spPr>
        <p:txBody>
          <a:bodyPr vert="horz" lIns="91440" tIns="45720" rIns="91440" bIns="45720" rtlCol="0" anchor="ctr">
            <a:normAutofit/>
          </a:bodyPr>
          <a:lstStyle/>
          <a:p>
            <a:pPr defTabSz="914400">
              <a:lnSpc>
                <a:spcPct val="90000"/>
              </a:lnSpc>
              <a:spcBef>
                <a:spcPct val="0"/>
              </a:spcBef>
              <a:spcAft>
                <a:spcPts val="1067"/>
              </a:spcAft>
            </a:pPr>
            <a:r>
              <a:rPr lang="en-US" sz="4200" b="1">
                <a:ln w="13462">
                  <a:solidFill>
                    <a:schemeClr val="bg1"/>
                  </a:solidFill>
                  <a:prstDash val="solid"/>
                </a:ln>
                <a:effectLst>
                  <a:outerShdw dist="38100" dir="2700000" algn="bl" rotWithShape="0">
                    <a:schemeClr val="accent5"/>
                  </a:outerShdw>
                </a:effectLst>
                <a:latin typeface="+mj-lt"/>
                <a:ea typeface="+mj-ea"/>
                <a:cs typeface="+mj-cs"/>
              </a:rPr>
              <a:t>Gene Editing</a:t>
            </a:r>
          </a:p>
        </p:txBody>
      </p:sp>
      <p:sp>
        <p:nvSpPr>
          <p:cNvPr id="6" name="CuadroTexto 5">
            <a:extLst>
              <a:ext uri="{FF2B5EF4-FFF2-40B4-BE49-F238E27FC236}">
                <a16:creationId xmlns:a16="http://schemas.microsoft.com/office/drawing/2014/main" id="{2FAB754F-F241-4486-B3B9-E2269DD5148B}"/>
              </a:ext>
            </a:extLst>
          </p:cNvPr>
          <p:cNvSpPr txBox="1"/>
          <p:nvPr/>
        </p:nvSpPr>
        <p:spPr>
          <a:xfrm>
            <a:off x="4286829" y="3154439"/>
            <a:ext cx="2285237" cy="4896153"/>
          </a:xfrm>
          <a:prstGeom prst="rect">
            <a:avLst/>
          </a:prstGeom>
        </p:spPr>
        <p:txBody>
          <a:bodyPr vert="horz" lIns="91440" tIns="45720" rIns="91440" bIns="45720" rtlCol="0" anchor="t">
            <a:normAutofit/>
          </a:bodyPr>
          <a:lstStyle/>
          <a:p>
            <a:pPr indent="-228600" defTabSz="914400">
              <a:lnSpc>
                <a:spcPct val="90000"/>
              </a:lnSpc>
              <a:spcAft>
                <a:spcPts val="1067"/>
              </a:spcAft>
              <a:buFont typeface="Arial" panose="020B0604020202020204" pitchFamily="34" charset="0"/>
              <a:buChar char="•"/>
            </a:pPr>
            <a:r>
              <a:rPr lang="en-US" sz="2100" b="1"/>
              <a:t>Student: Isaac Reyna Uresti</a:t>
            </a:r>
          </a:p>
          <a:p>
            <a:pPr indent="-228600" defTabSz="914400">
              <a:lnSpc>
                <a:spcPct val="90000"/>
              </a:lnSpc>
              <a:spcAft>
                <a:spcPts val="1067"/>
              </a:spcAft>
              <a:buFont typeface="Arial" panose="020B0604020202020204" pitchFamily="34" charset="0"/>
              <a:buChar char="•"/>
            </a:pPr>
            <a:r>
              <a:rPr lang="en-US" sz="2100" b="1"/>
              <a:t>Teacher: Enrique Gutierrez Acosta</a:t>
            </a:r>
          </a:p>
          <a:p>
            <a:pPr indent="-228600" defTabSz="914400">
              <a:lnSpc>
                <a:spcPct val="90000"/>
              </a:lnSpc>
              <a:spcAft>
                <a:spcPts val="1067"/>
              </a:spcAft>
              <a:buFont typeface="Arial" panose="020B0604020202020204" pitchFamily="34" charset="0"/>
              <a:buChar char="•"/>
            </a:pPr>
            <a:r>
              <a:rPr lang="en-US" sz="2100" b="1"/>
              <a:t>Group: 11</a:t>
            </a:r>
          </a:p>
          <a:p>
            <a:pPr indent="-228600" defTabSz="914400">
              <a:lnSpc>
                <a:spcPct val="90000"/>
              </a:lnSpc>
              <a:spcAft>
                <a:spcPts val="1067"/>
              </a:spcAft>
              <a:buFont typeface="Arial" panose="020B0604020202020204" pitchFamily="34" charset="0"/>
              <a:buChar char="•"/>
            </a:pPr>
            <a:r>
              <a:rPr lang="en-US" sz="2100" b="1"/>
              <a:t>1923148</a:t>
            </a:r>
          </a:p>
        </p:txBody>
      </p:sp>
    </p:spTree>
    <p:extLst>
      <p:ext uri="{BB962C8B-B14F-4D97-AF65-F5344CB8AC3E}">
        <p14:creationId xmlns:p14="http://schemas.microsoft.com/office/powerpoint/2010/main" val="3474817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57" y="0"/>
            <a:ext cx="6856285" cy="12192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6" descr="Longitud del ADN: ¿Cuánto mide el ADN humano?">
            <a:extLst>
              <a:ext uri="{FF2B5EF4-FFF2-40B4-BE49-F238E27FC236}">
                <a16:creationId xmlns:a16="http://schemas.microsoft.com/office/drawing/2014/main" id="{72EA10D4-671D-41E4-9A66-697346B320E1}"/>
              </a:ext>
            </a:extLst>
          </p:cNvPr>
          <p:cNvPicPr>
            <a:picLocks noChangeAspect="1" noChangeArrowheads="1"/>
          </p:cNvPicPr>
          <p:nvPr/>
        </p:nvPicPr>
        <p:blipFill rotWithShape="1">
          <a:blip r:embed="rId2">
            <a:alphaModFix amt="85000"/>
            <a:extLst>
              <a:ext uri="{28A0092B-C50C-407E-A947-70E740481C1C}">
                <a14:useLocalDpi xmlns:a14="http://schemas.microsoft.com/office/drawing/2010/main" val="0"/>
              </a:ext>
            </a:extLst>
          </a:blip>
          <a:srcRect l="30160" r="41710" b="1"/>
          <a:stretch/>
        </p:blipFill>
        <p:spPr bwMode="auto">
          <a:xfrm>
            <a:off x="20" y="2279"/>
            <a:ext cx="6857980" cy="12189721"/>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a:extLst>
              <a:ext uri="{FF2B5EF4-FFF2-40B4-BE49-F238E27FC236}">
                <a16:creationId xmlns:a16="http://schemas.microsoft.com/office/drawing/2014/main" id="{34765F48-CC0B-46C5-8E53-60DADF5E4970}"/>
              </a:ext>
            </a:extLst>
          </p:cNvPr>
          <p:cNvSpPr/>
          <p:nvPr/>
        </p:nvSpPr>
        <p:spPr>
          <a:xfrm>
            <a:off x="2028614" y="35085"/>
            <a:ext cx="2800768" cy="923330"/>
          </a:xfrm>
          <a:prstGeom prst="rect">
            <a:avLst/>
          </a:prstGeom>
          <a:noFill/>
        </p:spPr>
        <p:txBody>
          <a:bodyPr wrap="none" lIns="91440" tIns="45720" rIns="91440" bIns="45720">
            <a:spAutoFit/>
          </a:bodyPr>
          <a:lstStyle/>
          <a:p>
            <a:pPr algn="ctr"/>
            <a:r>
              <a:rPr lang="es-ES" sz="5400" b="1" cap="none" spc="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cs typeface="Arial" panose="020B0604020202020204" pitchFamily="34" charset="0"/>
              </a:rPr>
              <a:t>CRISPR</a:t>
            </a:r>
            <a:endPar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rial" panose="020B0604020202020204" pitchFamily="34" charset="0"/>
              <a:cs typeface="Arial" panose="020B0604020202020204" pitchFamily="34" charset="0"/>
            </a:endParaRPr>
          </a:p>
        </p:txBody>
      </p:sp>
      <p:sp>
        <p:nvSpPr>
          <p:cNvPr id="4" name="Rectángulo 3">
            <a:extLst>
              <a:ext uri="{FF2B5EF4-FFF2-40B4-BE49-F238E27FC236}">
                <a16:creationId xmlns:a16="http://schemas.microsoft.com/office/drawing/2014/main" id="{7009627B-4250-4A17-BA8F-5AF354C57494}"/>
              </a:ext>
            </a:extLst>
          </p:cNvPr>
          <p:cNvSpPr/>
          <p:nvPr/>
        </p:nvSpPr>
        <p:spPr>
          <a:xfrm>
            <a:off x="712382" y="958415"/>
            <a:ext cx="5433231" cy="1077218"/>
          </a:xfrm>
          <a:prstGeom prst="rect">
            <a:avLst/>
          </a:prstGeom>
          <a:noFill/>
        </p:spPr>
        <p:txBody>
          <a:bodyPr wrap="square" lIns="91440" tIns="45720" rIns="91440" bIns="45720">
            <a:spAutoFit/>
          </a:bodyPr>
          <a:lstStyle/>
          <a:p>
            <a:pPr algn="ctr"/>
            <a:r>
              <a:rPr lang="en-US" sz="3600" b="1">
                <a:ln w="9525">
                  <a:solidFill>
                    <a:schemeClr val="bg1"/>
                  </a:solidFill>
                  <a:prstDash val="solid"/>
                </a:ln>
                <a:effectLst>
                  <a:outerShdw blurRad="12700" dist="38100" dir="2700000" algn="tl" rotWithShape="0">
                    <a:schemeClr val="bg1">
                      <a:lumMod val="50000"/>
                    </a:schemeClr>
                  </a:outerShdw>
                </a:effectLst>
              </a:rPr>
              <a:t> </a:t>
            </a:r>
            <a:r>
              <a:rPr lang="en-US" sz="2800" b="1">
                <a:ln w="9525">
                  <a:solidFill>
                    <a:schemeClr val="bg1"/>
                  </a:solidFill>
                  <a:prstDash val="solid"/>
                </a:ln>
                <a:effectLst>
                  <a:outerShdw blurRad="12700" dist="38100" dir="2700000" algn="tl" rotWithShape="0">
                    <a:schemeClr val="bg1">
                      <a:lumMod val="50000"/>
                    </a:schemeClr>
                  </a:outerShdw>
                </a:effectLst>
              </a:rPr>
              <a:t>Clustered Regularly Interspaced Short Palindromic Repeats</a:t>
            </a:r>
            <a:endParaRPr lang="es-E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5" name="Rectángulo 4">
            <a:extLst>
              <a:ext uri="{FF2B5EF4-FFF2-40B4-BE49-F238E27FC236}">
                <a16:creationId xmlns:a16="http://schemas.microsoft.com/office/drawing/2014/main" id="{8EB9583B-930B-491C-974C-63043B67C2EC}"/>
              </a:ext>
            </a:extLst>
          </p:cNvPr>
          <p:cNvSpPr/>
          <p:nvPr/>
        </p:nvSpPr>
        <p:spPr>
          <a:xfrm>
            <a:off x="-1" y="3771472"/>
            <a:ext cx="2856509" cy="1323439"/>
          </a:xfrm>
          <a:prstGeom prst="rect">
            <a:avLst/>
          </a:prstGeom>
          <a:noFill/>
        </p:spPr>
        <p:txBody>
          <a:bodyPr wrap="square" lIns="91440" tIns="45720" rIns="91440" bIns="45720">
            <a:spAutoFit/>
          </a:bodyPr>
          <a:lstStyle/>
          <a:p>
            <a:pPr algn="ctr"/>
            <a:r>
              <a:rPr lang="en-US" sz="2000" b="1" spc="50">
                <a:ln w="9525" cmpd="sng">
                  <a:solidFill>
                    <a:schemeClr val="accent1"/>
                  </a:solidFill>
                  <a:prstDash val="solid"/>
                </a:ln>
                <a:solidFill>
                  <a:schemeClr val="bg1"/>
                </a:solidFill>
                <a:effectLst>
                  <a:glow rad="38100">
                    <a:schemeClr val="accent1">
                      <a:alpha val="40000"/>
                    </a:schemeClr>
                  </a:glow>
                </a:effectLst>
                <a:cs typeface="Arial" panose="020B0604020202020204" pitchFamily="34" charset="0"/>
              </a:rPr>
              <a:t>CRISPR is a genetic editing technique, capable of modifying our genetic code</a:t>
            </a:r>
            <a:endParaRPr lang="es-ES" sz="2000" b="1" cap="none" spc="50" dirty="0">
              <a:ln w="9525" cmpd="sng">
                <a:solidFill>
                  <a:schemeClr val="accent1"/>
                </a:solidFill>
                <a:prstDash val="solid"/>
              </a:ln>
              <a:solidFill>
                <a:schemeClr val="bg1"/>
              </a:solidFill>
              <a:effectLst>
                <a:glow rad="38100">
                  <a:schemeClr val="accent1">
                    <a:alpha val="40000"/>
                  </a:schemeClr>
                </a:glow>
              </a:effectLst>
              <a:cs typeface="Arial" panose="020B0604020202020204" pitchFamily="34" charset="0"/>
            </a:endParaRPr>
          </a:p>
        </p:txBody>
      </p:sp>
      <p:pic>
        <p:nvPicPr>
          <p:cNvPr id="1032" name="Picture 8" descr="Caja de pandora: La nueva humanidad I">
            <a:extLst>
              <a:ext uri="{FF2B5EF4-FFF2-40B4-BE49-F238E27FC236}">
                <a16:creationId xmlns:a16="http://schemas.microsoft.com/office/drawing/2014/main" id="{407223E4-65B1-44BB-A7D0-B127E72A89B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a:stretch>
            <a:fillRect/>
          </a:stretch>
        </p:blipFill>
        <p:spPr bwMode="auto">
          <a:xfrm>
            <a:off x="282475" y="2455821"/>
            <a:ext cx="2314012" cy="131096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5" name="Rectángulo 14">
            <a:extLst>
              <a:ext uri="{FF2B5EF4-FFF2-40B4-BE49-F238E27FC236}">
                <a16:creationId xmlns:a16="http://schemas.microsoft.com/office/drawing/2014/main" id="{28230964-673F-4299-9DE1-9DF5D0DA5CAE}"/>
              </a:ext>
            </a:extLst>
          </p:cNvPr>
          <p:cNvSpPr/>
          <p:nvPr/>
        </p:nvSpPr>
        <p:spPr>
          <a:xfrm>
            <a:off x="3332825" y="5860035"/>
            <a:ext cx="2967966" cy="1015663"/>
          </a:xfrm>
          <a:prstGeom prst="rect">
            <a:avLst/>
          </a:prstGeom>
          <a:noFill/>
        </p:spPr>
        <p:txBody>
          <a:bodyPr wrap="square" lIns="91440" tIns="45720" rIns="91440" bIns="45720">
            <a:spAutoFit/>
          </a:bodyPr>
          <a:lstStyle/>
          <a:p>
            <a:pPr algn="ctr"/>
            <a:r>
              <a:rPr lang="en-US" sz="2000" b="1" spc="50">
                <a:ln w="9525" cmpd="sng">
                  <a:solidFill>
                    <a:schemeClr val="accent1"/>
                  </a:solidFill>
                  <a:prstDash val="solid"/>
                </a:ln>
                <a:solidFill>
                  <a:schemeClr val="bg1"/>
                </a:solidFill>
                <a:effectLst>
                  <a:glow rad="38100">
                    <a:schemeClr val="accent1">
                      <a:alpha val="40000"/>
                    </a:schemeClr>
                  </a:glow>
                </a:effectLst>
                <a:cs typeface="Arial" panose="020B0604020202020204" pitchFamily="34" charset="0"/>
              </a:rPr>
              <a:t>CRISPR makes it possible to cut specific gene chains and modify them</a:t>
            </a:r>
            <a:endParaRPr lang="es-ES" sz="2000" b="1" cap="none" spc="50" dirty="0">
              <a:ln w="9525" cmpd="sng">
                <a:solidFill>
                  <a:schemeClr val="accent1"/>
                </a:solidFill>
                <a:prstDash val="solid"/>
              </a:ln>
              <a:solidFill>
                <a:schemeClr val="bg1"/>
              </a:solidFill>
              <a:effectLst>
                <a:glow rad="38100">
                  <a:schemeClr val="accent1">
                    <a:alpha val="40000"/>
                  </a:schemeClr>
                </a:glow>
              </a:effectLst>
              <a:cs typeface="Arial" panose="020B0604020202020204" pitchFamily="34" charset="0"/>
            </a:endParaRPr>
          </a:p>
        </p:txBody>
      </p:sp>
      <p:pic>
        <p:nvPicPr>
          <p:cNvPr id="1036" name="Picture 12" descr="Improving Gene Editing by Promoting Error-free Repair of CRISPR/Cas9-cut  DNA | Technology Networks">
            <a:extLst>
              <a:ext uri="{FF2B5EF4-FFF2-40B4-BE49-F238E27FC236}">
                <a16:creationId xmlns:a16="http://schemas.microsoft.com/office/drawing/2014/main" id="{72A1E522-AA2F-4DB2-A72E-A5A2A3E9D7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32825" y="4109634"/>
            <a:ext cx="3048000" cy="17145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23" name="Rectángulo 22">
            <a:extLst>
              <a:ext uri="{FF2B5EF4-FFF2-40B4-BE49-F238E27FC236}">
                <a16:creationId xmlns:a16="http://schemas.microsoft.com/office/drawing/2014/main" id="{C2F8D4F8-D294-4BBB-BF9A-D245430691A5}"/>
              </a:ext>
            </a:extLst>
          </p:cNvPr>
          <p:cNvSpPr/>
          <p:nvPr/>
        </p:nvSpPr>
        <p:spPr>
          <a:xfrm>
            <a:off x="95532" y="7801472"/>
            <a:ext cx="2967966" cy="1015663"/>
          </a:xfrm>
          <a:prstGeom prst="rect">
            <a:avLst/>
          </a:prstGeom>
          <a:noFill/>
        </p:spPr>
        <p:txBody>
          <a:bodyPr wrap="square" lIns="91440" tIns="45720" rIns="91440" bIns="45720">
            <a:spAutoFit/>
          </a:bodyPr>
          <a:lstStyle/>
          <a:p>
            <a:pPr algn="ctr"/>
            <a:r>
              <a:rPr lang="en-US" sz="2000" b="1" spc="50">
                <a:ln w="9525" cmpd="sng">
                  <a:solidFill>
                    <a:schemeClr val="accent1"/>
                  </a:solidFill>
                  <a:prstDash val="solid"/>
                </a:ln>
                <a:solidFill>
                  <a:schemeClr val="bg1"/>
                </a:solidFill>
                <a:effectLst>
                  <a:glow rad="38100">
                    <a:schemeClr val="accent1">
                      <a:alpha val="40000"/>
                    </a:schemeClr>
                  </a:glow>
                </a:effectLst>
                <a:cs typeface="Arial" panose="020B0604020202020204" pitchFamily="34" charset="0"/>
              </a:rPr>
              <a:t>CRISPR could cure diseases whose genetic cause is known</a:t>
            </a:r>
            <a:endParaRPr lang="es-ES" sz="2000" b="1" cap="none" spc="50" dirty="0">
              <a:ln w="9525" cmpd="sng">
                <a:solidFill>
                  <a:schemeClr val="accent1"/>
                </a:solidFill>
                <a:prstDash val="solid"/>
              </a:ln>
              <a:solidFill>
                <a:schemeClr val="bg1"/>
              </a:solidFill>
              <a:effectLst>
                <a:glow rad="38100">
                  <a:schemeClr val="accent1">
                    <a:alpha val="40000"/>
                  </a:schemeClr>
                </a:glow>
              </a:effectLst>
              <a:cs typeface="Arial" panose="020B0604020202020204" pitchFamily="34" charset="0"/>
            </a:endParaRPr>
          </a:p>
        </p:txBody>
      </p:sp>
      <p:pic>
        <p:nvPicPr>
          <p:cNvPr id="1040" name="Picture 16" descr="Todas las enfermedades genéticas se podrían curar con la técnica de  modificación genética CRISPR | Sophimania">
            <a:extLst>
              <a:ext uri="{FF2B5EF4-FFF2-40B4-BE49-F238E27FC236}">
                <a16:creationId xmlns:a16="http://schemas.microsoft.com/office/drawing/2014/main" id="{610BA2AF-AF59-43B4-90D4-941B7C32E74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2902" y="6220325"/>
            <a:ext cx="2313227" cy="154600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26" name="Rectángulo 25">
            <a:extLst>
              <a:ext uri="{FF2B5EF4-FFF2-40B4-BE49-F238E27FC236}">
                <a16:creationId xmlns:a16="http://schemas.microsoft.com/office/drawing/2014/main" id="{BD833804-BC41-4D8D-920A-19CE9F5B2AF6}"/>
              </a:ext>
            </a:extLst>
          </p:cNvPr>
          <p:cNvSpPr/>
          <p:nvPr/>
        </p:nvSpPr>
        <p:spPr>
          <a:xfrm>
            <a:off x="3332825" y="9269769"/>
            <a:ext cx="2967966" cy="1323439"/>
          </a:xfrm>
          <a:prstGeom prst="rect">
            <a:avLst/>
          </a:prstGeom>
          <a:noFill/>
        </p:spPr>
        <p:txBody>
          <a:bodyPr wrap="square" lIns="91440" tIns="45720" rIns="91440" bIns="45720">
            <a:spAutoFit/>
          </a:bodyPr>
          <a:lstStyle/>
          <a:p>
            <a:pPr algn="ctr"/>
            <a:r>
              <a:rPr lang="en-US" sz="2000" b="1" spc="50">
                <a:ln w="9525" cmpd="sng">
                  <a:solidFill>
                    <a:schemeClr val="accent1"/>
                  </a:solidFill>
                  <a:prstDash val="solid"/>
                </a:ln>
                <a:solidFill>
                  <a:schemeClr val="bg1"/>
                </a:solidFill>
                <a:effectLst>
                  <a:glow rad="38100">
                    <a:schemeClr val="accent1">
                      <a:alpha val="40000"/>
                    </a:schemeClr>
                  </a:glow>
                </a:effectLst>
                <a:cs typeface="Arial" panose="020B0604020202020204" pitchFamily="34" charset="0"/>
              </a:rPr>
              <a:t>The specificity of CRISPER RNA is not complete, it is not yet safe to use it in humans</a:t>
            </a:r>
            <a:endParaRPr lang="es-ES" sz="2000" b="1" cap="none" spc="50" dirty="0">
              <a:ln w="9525" cmpd="sng">
                <a:solidFill>
                  <a:schemeClr val="accent1"/>
                </a:solidFill>
                <a:prstDash val="solid"/>
              </a:ln>
              <a:solidFill>
                <a:schemeClr val="bg1"/>
              </a:solidFill>
              <a:effectLst>
                <a:glow rad="38100">
                  <a:schemeClr val="accent1">
                    <a:alpha val="40000"/>
                  </a:schemeClr>
                </a:glow>
              </a:effectLst>
              <a:cs typeface="Arial" panose="020B0604020202020204" pitchFamily="34" charset="0"/>
            </a:endParaRPr>
          </a:p>
        </p:txBody>
      </p:sp>
      <p:pic>
        <p:nvPicPr>
          <p:cNvPr id="1042" name="Picture 18" descr="CRISPR enters its first human trials | Science News for Students">
            <a:extLst>
              <a:ext uri="{FF2B5EF4-FFF2-40B4-BE49-F238E27FC236}">
                <a16:creationId xmlns:a16="http://schemas.microsoft.com/office/drawing/2014/main" id="{94405157-A7EE-4AA2-8A35-4D3A9864969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41868" y="7801472"/>
            <a:ext cx="2349879" cy="132343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4" name="Rectángulo 13">
            <a:extLst>
              <a:ext uri="{FF2B5EF4-FFF2-40B4-BE49-F238E27FC236}">
                <a16:creationId xmlns:a16="http://schemas.microsoft.com/office/drawing/2014/main" id="{776ABBC8-FC34-4A5D-8568-3F96F11D5F70}"/>
              </a:ext>
            </a:extLst>
          </p:cNvPr>
          <p:cNvSpPr/>
          <p:nvPr/>
        </p:nvSpPr>
        <p:spPr>
          <a:xfrm>
            <a:off x="182858" y="10498423"/>
            <a:ext cx="2967966" cy="1631216"/>
          </a:xfrm>
          <a:prstGeom prst="rect">
            <a:avLst/>
          </a:prstGeom>
          <a:noFill/>
        </p:spPr>
        <p:txBody>
          <a:bodyPr wrap="square" lIns="91440" tIns="45720" rIns="91440" bIns="45720">
            <a:spAutoFit/>
          </a:bodyPr>
          <a:lstStyle/>
          <a:p>
            <a:pPr algn="ctr"/>
            <a:r>
              <a:rPr lang="en-US" sz="2000" b="1" spc="50">
                <a:ln w="9525" cmpd="sng">
                  <a:solidFill>
                    <a:schemeClr val="accent1"/>
                  </a:solidFill>
                  <a:prstDash val="solid"/>
                </a:ln>
                <a:solidFill>
                  <a:schemeClr val="bg1"/>
                </a:solidFill>
                <a:effectLst>
                  <a:glow rad="38100">
                    <a:schemeClr val="accent1">
                      <a:alpha val="40000"/>
                    </a:schemeClr>
                  </a:glow>
                </a:effectLst>
                <a:cs typeface="Arial" panose="020B0604020202020204" pitchFamily="34" charset="0"/>
              </a:rPr>
              <a:t>He Jiankui made genetic modifications to 2 twin girls, it is not yet known what consequences this will bring</a:t>
            </a:r>
            <a:endParaRPr lang="es-ES" sz="2000" b="1" cap="none" spc="50" dirty="0">
              <a:ln w="9525" cmpd="sng">
                <a:solidFill>
                  <a:schemeClr val="accent1"/>
                </a:solidFill>
                <a:prstDash val="solid"/>
              </a:ln>
              <a:solidFill>
                <a:schemeClr val="bg1"/>
              </a:solidFill>
              <a:effectLst>
                <a:glow rad="38100">
                  <a:schemeClr val="accent1">
                    <a:alpha val="40000"/>
                  </a:schemeClr>
                </a:glow>
              </a:effectLst>
              <a:cs typeface="Arial" panose="020B0604020202020204" pitchFamily="34" charset="0"/>
            </a:endParaRPr>
          </a:p>
        </p:txBody>
      </p:sp>
      <p:pic>
        <p:nvPicPr>
          <p:cNvPr id="1026" name="Picture 2" descr="He Jiankui - Wikipedia, la enciclopedia libre">
            <a:extLst>
              <a:ext uri="{FF2B5EF4-FFF2-40B4-BE49-F238E27FC236}">
                <a16:creationId xmlns:a16="http://schemas.microsoft.com/office/drawing/2014/main" id="{A617C1D6-2FCA-4F21-A777-B6BEEF709BD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15999" y="8909649"/>
            <a:ext cx="1501684" cy="152641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9737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57" y="0"/>
            <a:ext cx="6856285" cy="12192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052" name="Picture 4" descr="CRISPR Quashes Cancer in Mice | The Scientist Magazine®">
            <a:extLst>
              <a:ext uri="{FF2B5EF4-FFF2-40B4-BE49-F238E27FC236}">
                <a16:creationId xmlns:a16="http://schemas.microsoft.com/office/drawing/2014/main" id="{E9FDCADF-9ED1-445C-A1C8-5FA150D6E333}"/>
              </a:ext>
            </a:extLst>
          </p:cNvPr>
          <p:cNvPicPr>
            <a:picLocks noChangeAspect="1" noChangeArrowheads="1"/>
          </p:cNvPicPr>
          <p:nvPr/>
        </p:nvPicPr>
        <p:blipFill rotWithShape="1">
          <a:blip r:embed="rId2">
            <a:alphaModFix amt="85000"/>
            <a:extLst>
              <a:ext uri="{28A0092B-C50C-407E-A947-70E740481C1C}">
                <a14:useLocalDpi xmlns:a14="http://schemas.microsoft.com/office/drawing/2010/main" val="0"/>
              </a:ext>
            </a:extLst>
          </a:blip>
          <a:srcRect l="21475" r="39143" b="1"/>
          <a:stretch/>
        </p:blipFill>
        <p:spPr bwMode="auto">
          <a:xfrm>
            <a:off x="20" y="2279"/>
            <a:ext cx="6857980" cy="12189721"/>
          </a:xfrm>
          <a:prstGeom prst="rect">
            <a:avLst/>
          </a:prstGeom>
          <a:noFill/>
          <a:extLst>
            <a:ext uri="{909E8E84-426E-40DD-AFC4-6F175D3DCCD1}">
              <a14:hiddenFill xmlns:a14="http://schemas.microsoft.com/office/drawing/2010/main">
                <a:solidFill>
                  <a:srgbClr val="FFFFFF"/>
                </a:solidFill>
              </a14:hiddenFill>
            </a:ext>
          </a:extLst>
        </p:spPr>
      </p:pic>
      <p:sp>
        <p:nvSpPr>
          <p:cNvPr id="2" name="Rectángulo 1">
            <a:extLst>
              <a:ext uri="{FF2B5EF4-FFF2-40B4-BE49-F238E27FC236}">
                <a16:creationId xmlns:a16="http://schemas.microsoft.com/office/drawing/2014/main" id="{534113C7-49E4-4FA1-BF00-7AF165DA4F89}"/>
              </a:ext>
            </a:extLst>
          </p:cNvPr>
          <p:cNvSpPr/>
          <p:nvPr/>
        </p:nvSpPr>
        <p:spPr>
          <a:xfrm>
            <a:off x="1248755" y="757535"/>
            <a:ext cx="4360489" cy="1200329"/>
          </a:xfrm>
          <a:prstGeom prst="rect">
            <a:avLst/>
          </a:prstGeom>
          <a:noFill/>
        </p:spPr>
        <p:txBody>
          <a:bodyPr wrap="none" lIns="91440" tIns="45720" rIns="91440" bIns="45720">
            <a:spAutoFit/>
          </a:bodyPr>
          <a:lstStyle/>
          <a:p>
            <a:pPr algn="ctr"/>
            <a:r>
              <a:rPr lang="es-ES" sz="7200" b="1" cap="none" spc="0"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Conclusion</a:t>
            </a:r>
            <a:endParaRPr lang="es-E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3" name="Rectángulo 2">
            <a:extLst>
              <a:ext uri="{FF2B5EF4-FFF2-40B4-BE49-F238E27FC236}">
                <a16:creationId xmlns:a16="http://schemas.microsoft.com/office/drawing/2014/main" id="{32DE0C9E-9065-418E-9F8E-DC272D99EF5A}"/>
              </a:ext>
            </a:extLst>
          </p:cNvPr>
          <p:cNvSpPr/>
          <p:nvPr/>
        </p:nvSpPr>
        <p:spPr>
          <a:xfrm>
            <a:off x="168055" y="2713120"/>
            <a:ext cx="6521888" cy="5632311"/>
          </a:xfrm>
          <a:prstGeom prst="rect">
            <a:avLst/>
          </a:prstGeom>
          <a:noFill/>
        </p:spPr>
        <p:txBody>
          <a:bodyPr wrap="square" lIns="91440" tIns="45720" rIns="91440" bIns="45720">
            <a:spAutoFit/>
          </a:bodyPr>
          <a:lstStyle/>
          <a:p>
            <a:pPr algn="ctr"/>
            <a:r>
              <a:rPr lang="en-US" sz="3600" b="1" dirty="0">
                <a:ln w="9525">
                  <a:solidFill>
                    <a:schemeClr val="bg1"/>
                  </a:solidFill>
                  <a:prstDash val="solid"/>
                </a:ln>
                <a:effectLst>
                  <a:outerShdw blurRad="12700" dist="38100" dir="2700000" algn="tl" rotWithShape="0">
                    <a:schemeClr val="bg1">
                      <a:lumMod val="50000"/>
                    </a:schemeClr>
                  </a:outerShdw>
                </a:effectLst>
              </a:rPr>
              <a:t>CRISP is a technique that opens many doors for us, although, as always, scientific progress must go hand in hand with the ethical debate on it. With great power comes great responsibility. There is an urgent need to establish a solid legal basis that defines the limits of this promising technique that is CRISPR</a:t>
            </a:r>
            <a:endParaRPr lang="es-ES" sz="36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12294887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57" y="0"/>
            <a:ext cx="6856285" cy="12192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2" descr="Qué es la edición genética? Principales avances">
            <a:extLst>
              <a:ext uri="{FF2B5EF4-FFF2-40B4-BE49-F238E27FC236}">
                <a16:creationId xmlns:a16="http://schemas.microsoft.com/office/drawing/2014/main" id="{EFE6B935-0CCB-4FD7-9835-EB0C0AD19FE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l="7345" r="55242"/>
          <a:stretch/>
        </p:blipFill>
        <p:spPr bwMode="auto">
          <a:xfrm>
            <a:off x="1" y="0"/>
            <a:ext cx="6858000" cy="12192000"/>
          </a:xfrm>
          <a:prstGeom prst="rect">
            <a:avLst/>
          </a:prstGeom>
          <a:noFill/>
          <a:extLst>
            <a:ext uri="{909E8E84-426E-40DD-AFC4-6F175D3DCCD1}">
              <a14:hiddenFill xmlns:a14="http://schemas.microsoft.com/office/drawing/2010/main">
                <a:solidFill>
                  <a:srgbClr val="FFFFFF"/>
                </a:solidFill>
              </a14:hiddenFill>
            </a:ext>
          </a:extLst>
        </p:spPr>
      </p:pic>
      <p:sp>
        <p:nvSpPr>
          <p:cNvPr id="7" name="Rectángulo 6">
            <a:extLst>
              <a:ext uri="{FF2B5EF4-FFF2-40B4-BE49-F238E27FC236}">
                <a16:creationId xmlns:a16="http://schemas.microsoft.com/office/drawing/2014/main" id="{CA19A275-927E-47A4-8369-B77A46C26134}"/>
              </a:ext>
            </a:extLst>
          </p:cNvPr>
          <p:cNvSpPr/>
          <p:nvPr/>
        </p:nvSpPr>
        <p:spPr>
          <a:xfrm>
            <a:off x="669783" y="338435"/>
            <a:ext cx="5518435" cy="1323439"/>
          </a:xfrm>
          <a:prstGeom prst="rect">
            <a:avLst/>
          </a:prstGeom>
          <a:noFill/>
        </p:spPr>
        <p:txBody>
          <a:bodyPr wrap="none" lIns="91440" tIns="45720" rIns="91440" bIns="45720">
            <a:spAutoFit/>
          </a:bodyPr>
          <a:lstStyle/>
          <a:p>
            <a:pPr algn="ctr"/>
            <a:r>
              <a:rPr lang="es-ES" sz="80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rPr>
              <a:t>Bibliography</a:t>
            </a:r>
            <a:endParaRPr lang="es-ES" sz="8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8" name="Rectángulo 7">
            <a:extLst>
              <a:ext uri="{FF2B5EF4-FFF2-40B4-BE49-F238E27FC236}">
                <a16:creationId xmlns:a16="http://schemas.microsoft.com/office/drawing/2014/main" id="{D775B0F2-0155-40BD-9AE1-A0011A295BE6}"/>
              </a:ext>
            </a:extLst>
          </p:cNvPr>
          <p:cNvSpPr/>
          <p:nvPr/>
        </p:nvSpPr>
        <p:spPr>
          <a:xfrm>
            <a:off x="-437926" y="2818120"/>
            <a:ext cx="7295926" cy="8894743"/>
          </a:xfrm>
          <a:prstGeom prst="rect">
            <a:avLst/>
          </a:prstGeom>
          <a:noFill/>
        </p:spPr>
        <p:txBody>
          <a:bodyPr wrap="square" lIns="91440" tIns="45720" rIns="91440" bIns="45720">
            <a:spAutoFit/>
          </a:bodyPr>
          <a:lstStyle/>
          <a:p>
            <a:pPr marL="685800" indent="-685800" algn="just">
              <a:buFont typeface="Arial" panose="020B0604020202020204" pitchFamily="34" charset="0"/>
              <a:buChar char="•"/>
            </a:pPr>
            <a:r>
              <a:rPr lang="es-ES" sz="4400" b="1" dirty="0">
                <a:ln/>
                <a:effectLst>
                  <a:outerShdw blurRad="38100" dist="19050" dir="2700000" algn="tl" rotWithShape="0">
                    <a:schemeClr val="dk1">
                      <a:lumMod val="50000"/>
                      <a:alpha val="40000"/>
                    </a:schemeClr>
                  </a:outerShdw>
                </a:effectLst>
                <a:hlinkClick r:id="rId4">
                  <a:extLst>
                    <a:ext uri="{A12FA001-AC4F-418D-AE19-62706E023703}">
                      <ahyp:hlinkClr xmlns:ahyp="http://schemas.microsoft.com/office/drawing/2018/hyperlinkcolor" val="tx"/>
                    </a:ext>
                  </a:extLst>
                </a:hlinkClick>
              </a:rPr>
              <a:t>https://www.youtube.com/watch?v=xYiU-8End8w</a:t>
            </a:r>
            <a:endParaRPr lang="es-ES" sz="4400" b="1" dirty="0">
              <a:ln/>
              <a:effectLst>
                <a:outerShdw blurRad="38100" dist="19050" dir="2700000" algn="tl" rotWithShape="0">
                  <a:schemeClr val="dk1">
                    <a:lumMod val="50000"/>
                    <a:alpha val="40000"/>
                  </a:schemeClr>
                </a:outerShdw>
              </a:effectLst>
            </a:endParaRPr>
          </a:p>
          <a:p>
            <a:pPr marL="685800" indent="-685800" algn="just">
              <a:buFont typeface="Arial" panose="020B0604020202020204" pitchFamily="34" charset="0"/>
              <a:buChar char="•"/>
            </a:pPr>
            <a:r>
              <a:rPr lang="es-ES" sz="4400" b="1" dirty="0">
                <a:ln/>
                <a:effectLst>
                  <a:outerShdw blurRad="38100" dist="19050" dir="2700000" algn="tl" rotWithShape="0">
                    <a:schemeClr val="dk1">
                      <a:lumMod val="50000"/>
                      <a:alpha val="40000"/>
                    </a:schemeClr>
                  </a:outerShdw>
                </a:effectLst>
                <a:hlinkClick r:id="rId5">
                  <a:extLst>
                    <a:ext uri="{A12FA001-AC4F-418D-AE19-62706E023703}">
                      <ahyp:hlinkClr xmlns:ahyp="http://schemas.microsoft.com/office/drawing/2018/hyperlinkcolor" val="tx"/>
                    </a:ext>
                  </a:extLst>
                </a:hlinkClick>
              </a:rPr>
              <a:t>https://www.youtube.com/watch?v=UaxrYWCyLdY&amp;t=676s</a:t>
            </a:r>
            <a:endParaRPr lang="es-ES" sz="4400" b="1" dirty="0">
              <a:ln/>
              <a:effectLst>
                <a:outerShdw blurRad="38100" dist="19050" dir="2700000" algn="tl" rotWithShape="0">
                  <a:schemeClr val="dk1">
                    <a:lumMod val="50000"/>
                    <a:alpha val="40000"/>
                  </a:schemeClr>
                </a:outerShdw>
              </a:effectLst>
            </a:endParaRPr>
          </a:p>
          <a:p>
            <a:pPr marL="685800" indent="-685800" algn="just">
              <a:buFont typeface="Arial" panose="020B0604020202020204" pitchFamily="34" charset="0"/>
              <a:buChar char="•"/>
            </a:pPr>
            <a:r>
              <a:rPr lang="es-ES" sz="4400" b="1" dirty="0">
                <a:ln/>
                <a:effectLst>
                  <a:outerShdw blurRad="38100" dist="19050" dir="2700000" algn="tl" rotWithShape="0">
                    <a:schemeClr val="dk1">
                      <a:lumMod val="50000"/>
                      <a:alpha val="40000"/>
                    </a:schemeClr>
                  </a:outerShdw>
                </a:effectLst>
                <a:hlinkClick r:id="rId6">
                  <a:extLst>
                    <a:ext uri="{A12FA001-AC4F-418D-AE19-62706E023703}">
                      <ahyp:hlinkClr xmlns:ahyp="http://schemas.microsoft.com/office/drawing/2018/hyperlinkcolor" val="tx"/>
                    </a:ext>
                  </a:extLst>
                </a:hlinkClick>
              </a:rPr>
              <a:t>https://www.dciencia.es/que-es-la-tecnologia-crispr-cas9/</a:t>
            </a:r>
            <a:endParaRPr lang="es-ES" sz="4400" b="1" dirty="0">
              <a:ln/>
              <a:effectLst>
                <a:outerShdw blurRad="38100" dist="19050" dir="2700000" algn="tl" rotWithShape="0">
                  <a:schemeClr val="dk1">
                    <a:lumMod val="50000"/>
                    <a:alpha val="40000"/>
                  </a:schemeClr>
                </a:outerShdw>
              </a:effectLst>
            </a:endParaRPr>
          </a:p>
          <a:p>
            <a:pPr marL="685800" indent="-685800" algn="just">
              <a:buFont typeface="Arial" panose="020B0604020202020204" pitchFamily="34" charset="0"/>
              <a:buChar char="•"/>
            </a:pPr>
            <a:r>
              <a:rPr lang="es-ES" sz="4400" b="1" dirty="0">
                <a:ln/>
                <a:effectLst>
                  <a:outerShdw blurRad="38100" dist="19050" dir="2700000" algn="tl" rotWithShape="0">
                    <a:schemeClr val="dk1">
                      <a:lumMod val="50000"/>
                      <a:alpha val="40000"/>
                    </a:schemeClr>
                  </a:outerShdw>
                </a:effectLst>
                <a:hlinkClick r:id="rId7">
                  <a:extLst>
                    <a:ext uri="{A12FA001-AC4F-418D-AE19-62706E023703}">
                      <ahyp:hlinkClr xmlns:ahyp="http://schemas.microsoft.com/office/drawing/2018/hyperlinkcolor" val="tx"/>
                    </a:ext>
                  </a:extLst>
                </a:hlinkClick>
              </a:rPr>
              <a:t>https://www.agenciasinc.es/Reportajes/El-editor-genetico-CRISPR-explicado-para-principiantes</a:t>
            </a:r>
            <a:endParaRPr lang="es-ES" sz="4400" b="1" dirty="0">
              <a:ln/>
              <a:effectLst>
                <a:outerShdw blurRad="38100" dist="19050" dir="2700000" algn="tl" rotWithShape="0">
                  <a:schemeClr val="dk1">
                    <a:lumMod val="50000"/>
                    <a:alpha val="40000"/>
                  </a:schemeClr>
                </a:outerShdw>
              </a:effectLst>
            </a:endParaRPr>
          </a:p>
          <a:p>
            <a:pPr marL="685800" indent="-685800" algn="just">
              <a:buFont typeface="Arial" panose="020B0604020202020204" pitchFamily="34" charset="0"/>
              <a:buChar char="•"/>
            </a:pPr>
            <a:endParaRPr lang="es-ES" sz="4400" b="1" cap="none" spc="0"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2459613897"/>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209</Words>
  <Application>Microsoft Office PowerPoint</Application>
  <PresentationFormat>Panorámica</PresentationFormat>
  <Paragraphs>19</Paragraphs>
  <Slides>4</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4</vt:i4>
      </vt:variant>
    </vt:vector>
  </HeadingPairs>
  <TitlesOfParts>
    <vt:vector size="8" baseType="lpstr">
      <vt:lpstr>Arial</vt:lpstr>
      <vt:lpstr>Calibri</vt:lpstr>
      <vt:lpstr>Calibri Light</vt:lpstr>
      <vt:lpstr>Tema de Office</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Jesus Reyna Uresti</dc:creator>
  <cp:lastModifiedBy>Jesus Reyna Uresti</cp:lastModifiedBy>
  <cp:revision>1</cp:revision>
  <dcterms:created xsi:type="dcterms:W3CDTF">2020-10-28T00:43:43Z</dcterms:created>
  <dcterms:modified xsi:type="dcterms:W3CDTF">2020-10-28T00:53:31Z</dcterms:modified>
</cp:coreProperties>
</file>

<file path=docProps/thumbnail.jpeg>
</file>